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sldIdLst>
    <p:sldId id="2145705946" r:id="rId2"/>
    <p:sldId id="2145705978" r:id="rId3"/>
    <p:sldId id="2145705979" r:id="rId4"/>
    <p:sldId id="2145705965" r:id="rId5"/>
    <p:sldId id="2145705973" r:id="rId6"/>
    <p:sldId id="2145705967" r:id="rId7"/>
    <p:sldId id="2145705980" r:id="rId8"/>
    <p:sldId id="2145705981" r:id="rId9"/>
    <p:sldId id="2145705982" r:id="rId10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8FFB"/>
    <a:srgbClr val="ECF3FA"/>
    <a:srgbClr val="4AD214"/>
    <a:srgbClr val="50EC1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3" autoAdjust="0"/>
    <p:restoredTop sz="94624" autoAdjust="0"/>
  </p:normalViewPr>
  <p:slideViewPr>
    <p:cSldViewPr snapToGrid="0">
      <p:cViewPr>
        <p:scale>
          <a:sx n="75" d="100"/>
          <a:sy n="75" d="100"/>
        </p:scale>
        <p:origin x="-49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3804" y="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FE7719-99AF-47C4-95F8-536B842B3C62}" type="doc">
      <dgm:prSet loTypeId="urn:microsoft.com/office/officeart/2008/layout/LinedList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E191B051-423D-4544-A44B-E52C178C6A7B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2400" b="1" i="0" dirty="0" smtClean="0">
              <a:solidFill>
                <a:schemeClr val="bg2">
                  <a:lumMod val="25000"/>
                </a:schemeClr>
              </a:solidFill>
            </a:rPr>
            <a:t>Приказ Росреестра </a:t>
          </a:r>
          <a:r>
            <a:rPr lang="ru-RU" sz="2400" b="1" i="0" dirty="0" smtClean="0">
              <a:solidFill>
                <a:schemeClr val="bg2">
                  <a:lumMod val="25000"/>
                </a:schemeClr>
              </a:solidFill>
            </a:rPr>
            <a:t>от 01.06.2021 № П/0241 «Об установлении порядка ведения Единого государственного реестра недвижимости…» (приложение 4)</a:t>
          </a:r>
        </a:p>
        <a:p>
          <a:pPr algn="l">
            <a:spcAft>
              <a:spcPts val="0"/>
            </a:spcAft>
          </a:pPr>
          <a:r>
            <a:rPr lang="ru-RU" sz="2400" b="1" i="0" dirty="0" smtClean="0">
              <a:solidFill>
                <a:schemeClr val="bg2">
                  <a:lumMod val="25000"/>
                </a:schemeClr>
              </a:solidFill>
            </a:rPr>
            <a:t> </a:t>
          </a:r>
        </a:p>
        <a:p>
          <a:pPr algn="l">
            <a:spcAft>
              <a:spcPts val="0"/>
            </a:spcAft>
          </a:pPr>
          <a:endParaRPr lang="ru-RU" sz="2400" b="1" dirty="0">
            <a:solidFill>
              <a:schemeClr val="bg2">
                <a:lumMod val="50000"/>
              </a:schemeClr>
            </a:solidFill>
          </a:endParaRPr>
        </a:p>
      </dgm:t>
    </dgm:pt>
    <dgm:pt modelId="{47E6DB05-DEB6-434B-A869-1CA68374014B}" type="parTrans" cxnId="{1D0C4F91-638D-4E0A-97B1-B7CC9C4EF4EF}">
      <dgm:prSet/>
      <dgm:spPr/>
      <dgm:t>
        <a:bodyPr/>
        <a:lstStyle/>
        <a:p>
          <a:endParaRPr lang="ru-RU"/>
        </a:p>
      </dgm:t>
    </dgm:pt>
    <dgm:pt modelId="{46CFFEBA-EE7E-4CA2-AF0F-90CDEE1843A3}" type="sibTrans" cxnId="{1D0C4F91-638D-4E0A-97B1-B7CC9C4EF4EF}">
      <dgm:prSet/>
      <dgm:spPr/>
      <dgm:t>
        <a:bodyPr/>
        <a:lstStyle/>
        <a:p>
          <a:endParaRPr lang="ru-RU"/>
        </a:p>
      </dgm:t>
    </dgm:pt>
    <dgm:pt modelId="{01088340-863D-4696-83F6-02B47F0F91B0}">
      <dgm:prSet phldrT="[Текст]" custT="1"/>
      <dgm:spPr/>
      <dgm:t>
        <a:bodyPr anchor="ctr"/>
        <a:lstStyle/>
        <a:p>
          <a:pPr algn="l"/>
          <a:endParaRPr lang="ru-RU" sz="2400" b="1" dirty="0" smtClean="0">
            <a:solidFill>
              <a:schemeClr val="bg2">
                <a:lumMod val="50000"/>
              </a:schemeClr>
            </a:solidFill>
          </a:endParaRPr>
        </a:p>
        <a:p>
          <a:pPr algn="l"/>
          <a:r>
            <a:rPr lang="ru-RU" sz="2400" b="1" dirty="0" smtClean="0">
              <a:solidFill>
                <a:schemeClr val="bg2">
                  <a:lumMod val="25000"/>
                </a:schemeClr>
              </a:solidFill>
            </a:rPr>
            <a:t>Федеральный закон от 13.07.2012 №218-ФЗ «О государственной регистрации недвижимости»</a:t>
          </a:r>
        </a:p>
        <a:p>
          <a:pPr algn="l"/>
          <a:endParaRPr lang="ru-RU" sz="2400" b="1" dirty="0" smtClean="0">
            <a:solidFill>
              <a:schemeClr val="bg2">
                <a:lumMod val="25000"/>
              </a:schemeClr>
            </a:solidFill>
          </a:endParaRPr>
        </a:p>
        <a:p>
          <a:pPr algn="l"/>
          <a:endParaRPr lang="ru-RU" sz="2400" b="1" dirty="0">
            <a:solidFill>
              <a:schemeClr val="bg2">
                <a:lumMod val="25000"/>
              </a:schemeClr>
            </a:solidFill>
          </a:endParaRPr>
        </a:p>
      </dgm:t>
    </dgm:pt>
    <dgm:pt modelId="{AB001976-42BF-48A9-8399-FF18593BCB66}" type="sibTrans" cxnId="{DC73FE53-462F-4B15-91A2-52FF311C3413}">
      <dgm:prSet/>
      <dgm:spPr/>
      <dgm:t>
        <a:bodyPr/>
        <a:lstStyle/>
        <a:p>
          <a:endParaRPr lang="ru-RU"/>
        </a:p>
      </dgm:t>
    </dgm:pt>
    <dgm:pt modelId="{7DDF10E9-FFDC-45F0-B35D-7E1CF1F2DE23}" type="parTrans" cxnId="{DC73FE53-462F-4B15-91A2-52FF311C3413}">
      <dgm:prSet/>
      <dgm:spPr/>
      <dgm:t>
        <a:bodyPr/>
        <a:lstStyle/>
        <a:p>
          <a:endParaRPr lang="ru-RU"/>
        </a:p>
      </dgm:t>
    </dgm:pt>
    <dgm:pt modelId="{26FD7D1B-9C40-4AD7-BC3D-ACE8D9C55D8C}">
      <dgm:prSet phldrT="[Текст]" phldr="1"/>
      <dgm:spPr/>
      <dgm:t>
        <a:bodyPr/>
        <a:lstStyle/>
        <a:p>
          <a:endParaRPr lang="ru-RU" dirty="0"/>
        </a:p>
      </dgm:t>
    </dgm:pt>
    <dgm:pt modelId="{8FE7C535-D374-4E31-B275-D67A85630989}" type="sibTrans" cxnId="{7D40EE05-3D30-4719-B149-8D28B8AFF935}">
      <dgm:prSet/>
      <dgm:spPr/>
      <dgm:t>
        <a:bodyPr/>
        <a:lstStyle/>
        <a:p>
          <a:endParaRPr lang="ru-RU"/>
        </a:p>
      </dgm:t>
    </dgm:pt>
    <dgm:pt modelId="{8BBEC6E0-16DC-4E1F-A32C-457E5973D27C}" type="parTrans" cxnId="{7D40EE05-3D30-4719-B149-8D28B8AFF935}">
      <dgm:prSet/>
      <dgm:spPr/>
      <dgm:t>
        <a:bodyPr/>
        <a:lstStyle/>
        <a:p>
          <a:endParaRPr lang="ru-RU"/>
        </a:p>
      </dgm:t>
    </dgm:pt>
    <dgm:pt modelId="{F357341E-1961-409D-A163-085B79EEFEFA}" type="pres">
      <dgm:prSet presAssocID="{DEFE7719-99AF-47C4-95F8-536B842B3C6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7E148B6-4C60-4F7C-B0EB-63E36D04C0EE}" type="pres">
      <dgm:prSet presAssocID="{26FD7D1B-9C40-4AD7-BC3D-ACE8D9C55D8C}" presName="thickLine" presStyleLbl="alignNode1" presStyleIdx="0" presStyleCnt="1"/>
      <dgm:spPr/>
      <dgm:t>
        <a:bodyPr/>
        <a:lstStyle/>
        <a:p>
          <a:endParaRPr lang="ru-RU"/>
        </a:p>
      </dgm:t>
    </dgm:pt>
    <dgm:pt modelId="{72FCA1F4-5811-490B-9FBB-E936C8C12AD4}" type="pres">
      <dgm:prSet presAssocID="{26FD7D1B-9C40-4AD7-BC3D-ACE8D9C55D8C}" presName="horz1" presStyleCnt="0"/>
      <dgm:spPr/>
      <dgm:t>
        <a:bodyPr/>
        <a:lstStyle/>
        <a:p>
          <a:endParaRPr lang="ru-RU"/>
        </a:p>
      </dgm:t>
    </dgm:pt>
    <dgm:pt modelId="{1BA70491-FA1D-423B-BC96-75E29555D383}" type="pres">
      <dgm:prSet presAssocID="{26FD7D1B-9C40-4AD7-BC3D-ACE8D9C55D8C}" presName="tx1" presStyleLbl="revTx" presStyleIdx="0" presStyleCnt="3" custFlipHor="1" custScaleX="21638" custScaleY="100098"/>
      <dgm:spPr/>
      <dgm:t>
        <a:bodyPr/>
        <a:lstStyle/>
        <a:p>
          <a:endParaRPr lang="ru-RU"/>
        </a:p>
      </dgm:t>
    </dgm:pt>
    <dgm:pt modelId="{E0D851F5-9C64-42A1-8C70-6D4B1435705B}" type="pres">
      <dgm:prSet presAssocID="{26FD7D1B-9C40-4AD7-BC3D-ACE8D9C55D8C}" presName="vert1" presStyleCnt="0"/>
      <dgm:spPr/>
      <dgm:t>
        <a:bodyPr/>
        <a:lstStyle/>
        <a:p>
          <a:endParaRPr lang="ru-RU"/>
        </a:p>
      </dgm:t>
    </dgm:pt>
    <dgm:pt modelId="{D5ABBD34-3502-430E-BFF7-50998FEF087F}" type="pres">
      <dgm:prSet presAssocID="{01088340-863D-4696-83F6-02B47F0F91B0}" presName="vertSpace2a" presStyleCnt="0"/>
      <dgm:spPr/>
      <dgm:t>
        <a:bodyPr/>
        <a:lstStyle/>
        <a:p>
          <a:endParaRPr lang="ru-RU"/>
        </a:p>
      </dgm:t>
    </dgm:pt>
    <dgm:pt modelId="{85F8EAD2-4560-496B-B4FD-F3BE4C2250D7}" type="pres">
      <dgm:prSet presAssocID="{01088340-863D-4696-83F6-02B47F0F91B0}" presName="horz2" presStyleCnt="0"/>
      <dgm:spPr/>
      <dgm:t>
        <a:bodyPr/>
        <a:lstStyle/>
        <a:p>
          <a:endParaRPr lang="ru-RU"/>
        </a:p>
      </dgm:t>
    </dgm:pt>
    <dgm:pt modelId="{023DA71C-9BC3-4334-B7E0-E42F02FF9B9B}" type="pres">
      <dgm:prSet presAssocID="{01088340-863D-4696-83F6-02B47F0F91B0}" presName="horzSpace2" presStyleCnt="0"/>
      <dgm:spPr/>
      <dgm:t>
        <a:bodyPr/>
        <a:lstStyle/>
        <a:p>
          <a:endParaRPr lang="ru-RU"/>
        </a:p>
      </dgm:t>
    </dgm:pt>
    <dgm:pt modelId="{9DD7EAC5-DF73-4980-9801-B039E5D137B3}" type="pres">
      <dgm:prSet presAssocID="{01088340-863D-4696-83F6-02B47F0F91B0}" presName="tx2" presStyleLbl="revTx" presStyleIdx="1" presStyleCnt="3" custScaleX="173869" custScaleY="63045" custLinFactNeighborX="-6933" custLinFactNeighborY="-7086"/>
      <dgm:spPr/>
      <dgm:t>
        <a:bodyPr/>
        <a:lstStyle/>
        <a:p>
          <a:endParaRPr lang="ru-RU"/>
        </a:p>
      </dgm:t>
    </dgm:pt>
    <dgm:pt modelId="{B8B3911F-6CA3-48AD-9B61-1DD49A06B3B4}" type="pres">
      <dgm:prSet presAssocID="{01088340-863D-4696-83F6-02B47F0F91B0}" presName="vert2" presStyleCnt="0"/>
      <dgm:spPr/>
      <dgm:t>
        <a:bodyPr/>
        <a:lstStyle/>
        <a:p>
          <a:endParaRPr lang="ru-RU"/>
        </a:p>
      </dgm:t>
    </dgm:pt>
    <dgm:pt modelId="{099F02FC-32BE-42E5-9A59-A22EF5152073}" type="pres">
      <dgm:prSet presAssocID="{01088340-863D-4696-83F6-02B47F0F91B0}" presName="thinLine2b" presStyleLbl="callout" presStyleIdx="0" presStyleCnt="2" custSzY="45720" custScaleX="143971" custLinFactY="-200000" custLinFactNeighborX="-2469" custLinFactNeighborY="-297796"/>
      <dgm:spPr/>
      <dgm:t>
        <a:bodyPr/>
        <a:lstStyle/>
        <a:p>
          <a:endParaRPr lang="ru-RU"/>
        </a:p>
      </dgm:t>
    </dgm:pt>
    <dgm:pt modelId="{C38E6F9F-ECF5-4FD2-8855-7044E3084A4D}" type="pres">
      <dgm:prSet presAssocID="{01088340-863D-4696-83F6-02B47F0F91B0}" presName="vertSpace2b" presStyleCnt="0"/>
      <dgm:spPr/>
      <dgm:t>
        <a:bodyPr/>
        <a:lstStyle/>
        <a:p>
          <a:endParaRPr lang="ru-RU"/>
        </a:p>
      </dgm:t>
    </dgm:pt>
    <dgm:pt modelId="{090E59FF-B0D3-45BF-A527-D98DD693CF91}" type="pres">
      <dgm:prSet presAssocID="{E191B051-423D-4544-A44B-E52C178C6A7B}" presName="horz2" presStyleCnt="0"/>
      <dgm:spPr/>
      <dgm:t>
        <a:bodyPr/>
        <a:lstStyle/>
        <a:p>
          <a:endParaRPr lang="ru-RU"/>
        </a:p>
      </dgm:t>
    </dgm:pt>
    <dgm:pt modelId="{45C33DE2-AD76-48A2-9D2D-6F6D38A9CDAC}" type="pres">
      <dgm:prSet presAssocID="{E191B051-423D-4544-A44B-E52C178C6A7B}" presName="horzSpace2" presStyleCnt="0"/>
      <dgm:spPr/>
      <dgm:t>
        <a:bodyPr/>
        <a:lstStyle/>
        <a:p>
          <a:endParaRPr lang="ru-RU"/>
        </a:p>
      </dgm:t>
    </dgm:pt>
    <dgm:pt modelId="{F2FCC15C-776F-4A31-9079-B4C6BB7719AF}" type="pres">
      <dgm:prSet presAssocID="{E191B051-423D-4544-A44B-E52C178C6A7B}" presName="tx2" presStyleLbl="revTx" presStyleIdx="2" presStyleCnt="3" custScaleX="167314" custScaleY="41819" custLinFactNeighborX="-7996" custLinFactNeighborY="-21431"/>
      <dgm:spPr/>
      <dgm:t>
        <a:bodyPr/>
        <a:lstStyle/>
        <a:p>
          <a:endParaRPr lang="ru-RU"/>
        </a:p>
      </dgm:t>
    </dgm:pt>
    <dgm:pt modelId="{15034D18-4B14-4D46-B097-7C2F80D76DAA}" type="pres">
      <dgm:prSet presAssocID="{E191B051-423D-4544-A44B-E52C178C6A7B}" presName="vert2" presStyleCnt="0"/>
      <dgm:spPr/>
      <dgm:t>
        <a:bodyPr/>
        <a:lstStyle/>
        <a:p>
          <a:endParaRPr lang="ru-RU"/>
        </a:p>
      </dgm:t>
    </dgm:pt>
    <dgm:pt modelId="{E14B0310-3558-4965-BFF3-7DDFC3B2E6EC}" type="pres">
      <dgm:prSet presAssocID="{E191B051-423D-4544-A44B-E52C178C6A7B}" presName="thinLine2b" presStyleLbl="callout" presStyleIdx="1" presStyleCnt="2" custSzY="45720" custScaleX="146837" custLinFactY="-300000" custLinFactNeighborX="-2469" custLinFactNeighborY="-374880"/>
      <dgm:spPr/>
      <dgm:t>
        <a:bodyPr/>
        <a:lstStyle/>
        <a:p>
          <a:endParaRPr lang="ru-RU"/>
        </a:p>
      </dgm:t>
    </dgm:pt>
    <dgm:pt modelId="{75294BF2-5A80-4C4A-9DA7-6911BD094108}" type="pres">
      <dgm:prSet presAssocID="{E191B051-423D-4544-A44B-E52C178C6A7B}" presName="vertSpace2b" presStyleCnt="0"/>
      <dgm:spPr/>
      <dgm:t>
        <a:bodyPr/>
        <a:lstStyle/>
        <a:p>
          <a:endParaRPr lang="ru-RU"/>
        </a:p>
      </dgm:t>
    </dgm:pt>
  </dgm:ptLst>
  <dgm:cxnLst>
    <dgm:cxn modelId="{DC73FE53-462F-4B15-91A2-52FF311C3413}" srcId="{26FD7D1B-9C40-4AD7-BC3D-ACE8D9C55D8C}" destId="{01088340-863D-4696-83F6-02B47F0F91B0}" srcOrd="0" destOrd="0" parTransId="{7DDF10E9-FFDC-45F0-B35D-7E1CF1F2DE23}" sibTransId="{AB001976-42BF-48A9-8399-FF18593BCB66}"/>
    <dgm:cxn modelId="{65682FEB-0D83-4452-9CDC-EE7BCEC10DF4}" type="presOf" srcId="{01088340-863D-4696-83F6-02B47F0F91B0}" destId="{9DD7EAC5-DF73-4980-9801-B039E5D137B3}" srcOrd="0" destOrd="0" presId="urn:microsoft.com/office/officeart/2008/layout/LinedList"/>
    <dgm:cxn modelId="{7D40EE05-3D30-4719-B149-8D28B8AFF935}" srcId="{DEFE7719-99AF-47C4-95F8-536B842B3C62}" destId="{26FD7D1B-9C40-4AD7-BC3D-ACE8D9C55D8C}" srcOrd="0" destOrd="0" parTransId="{8BBEC6E0-16DC-4E1F-A32C-457E5973D27C}" sibTransId="{8FE7C535-D374-4E31-B275-D67A85630989}"/>
    <dgm:cxn modelId="{192CA1FC-441A-42D8-BD34-7D68DE5749B6}" type="presOf" srcId="{E191B051-423D-4544-A44B-E52C178C6A7B}" destId="{F2FCC15C-776F-4A31-9079-B4C6BB7719AF}" srcOrd="0" destOrd="0" presId="urn:microsoft.com/office/officeart/2008/layout/LinedList"/>
    <dgm:cxn modelId="{029F3E27-8615-4D8C-8C1D-691B5A2B1E2B}" type="presOf" srcId="{DEFE7719-99AF-47C4-95F8-536B842B3C62}" destId="{F357341E-1961-409D-A163-085B79EEFEFA}" srcOrd="0" destOrd="0" presId="urn:microsoft.com/office/officeart/2008/layout/LinedList"/>
    <dgm:cxn modelId="{1D0C4F91-638D-4E0A-97B1-B7CC9C4EF4EF}" srcId="{26FD7D1B-9C40-4AD7-BC3D-ACE8D9C55D8C}" destId="{E191B051-423D-4544-A44B-E52C178C6A7B}" srcOrd="1" destOrd="0" parTransId="{47E6DB05-DEB6-434B-A869-1CA68374014B}" sibTransId="{46CFFEBA-EE7E-4CA2-AF0F-90CDEE1843A3}"/>
    <dgm:cxn modelId="{13F33B51-5183-4083-A555-53DCD3672BA2}" type="presOf" srcId="{26FD7D1B-9C40-4AD7-BC3D-ACE8D9C55D8C}" destId="{1BA70491-FA1D-423B-BC96-75E29555D383}" srcOrd="0" destOrd="0" presId="urn:microsoft.com/office/officeart/2008/layout/LinedList"/>
    <dgm:cxn modelId="{80F5D971-1B42-48DB-9D49-35BC7325D924}" type="presParOf" srcId="{F357341E-1961-409D-A163-085B79EEFEFA}" destId="{07E148B6-4C60-4F7C-B0EB-63E36D04C0EE}" srcOrd="0" destOrd="0" presId="urn:microsoft.com/office/officeart/2008/layout/LinedList"/>
    <dgm:cxn modelId="{99AC4960-E056-41E1-9448-4DF91AACB7EE}" type="presParOf" srcId="{F357341E-1961-409D-A163-085B79EEFEFA}" destId="{72FCA1F4-5811-490B-9FBB-E936C8C12AD4}" srcOrd="1" destOrd="0" presId="urn:microsoft.com/office/officeart/2008/layout/LinedList"/>
    <dgm:cxn modelId="{6D176A7A-8383-472A-ABB6-A3A5A6B1128D}" type="presParOf" srcId="{72FCA1F4-5811-490B-9FBB-E936C8C12AD4}" destId="{1BA70491-FA1D-423B-BC96-75E29555D383}" srcOrd="0" destOrd="0" presId="urn:microsoft.com/office/officeart/2008/layout/LinedList"/>
    <dgm:cxn modelId="{FFA41797-B620-496C-87E4-A8BAD4C14052}" type="presParOf" srcId="{72FCA1F4-5811-490B-9FBB-E936C8C12AD4}" destId="{E0D851F5-9C64-42A1-8C70-6D4B1435705B}" srcOrd="1" destOrd="0" presId="urn:microsoft.com/office/officeart/2008/layout/LinedList"/>
    <dgm:cxn modelId="{70BDD107-DD0B-4AD0-95C2-5D2EE78C0478}" type="presParOf" srcId="{E0D851F5-9C64-42A1-8C70-6D4B1435705B}" destId="{D5ABBD34-3502-430E-BFF7-50998FEF087F}" srcOrd="0" destOrd="0" presId="urn:microsoft.com/office/officeart/2008/layout/LinedList"/>
    <dgm:cxn modelId="{81AE75A3-9177-4682-81F9-9BC40C037F67}" type="presParOf" srcId="{E0D851F5-9C64-42A1-8C70-6D4B1435705B}" destId="{85F8EAD2-4560-496B-B4FD-F3BE4C2250D7}" srcOrd="1" destOrd="0" presId="urn:microsoft.com/office/officeart/2008/layout/LinedList"/>
    <dgm:cxn modelId="{D22D4B0D-083B-4127-97DC-4513DE341BDC}" type="presParOf" srcId="{85F8EAD2-4560-496B-B4FD-F3BE4C2250D7}" destId="{023DA71C-9BC3-4334-B7E0-E42F02FF9B9B}" srcOrd="0" destOrd="0" presId="urn:microsoft.com/office/officeart/2008/layout/LinedList"/>
    <dgm:cxn modelId="{74BAFE0B-1444-4AB1-9FA0-684928F1F6B5}" type="presParOf" srcId="{85F8EAD2-4560-496B-B4FD-F3BE4C2250D7}" destId="{9DD7EAC5-DF73-4980-9801-B039E5D137B3}" srcOrd="1" destOrd="0" presId="urn:microsoft.com/office/officeart/2008/layout/LinedList"/>
    <dgm:cxn modelId="{F11D7845-9D97-4E1D-887F-94395F152186}" type="presParOf" srcId="{85F8EAD2-4560-496B-B4FD-F3BE4C2250D7}" destId="{B8B3911F-6CA3-48AD-9B61-1DD49A06B3B4}" srcOrd="2" destOrd="0" presId="urn:microsoft.com/office/officeart/2008/layout/LinedList"/>
    <dgm:cxn modelId="{26ECE0AA-654E-47C8-82D9-ED86AD2A283B}" type="presParOf" srcId="{E0D851F5-9C64-42A1-8C70-6D4B1435705B}" destId="{099F02FC-32BE-42E5-9A59-A22EF5152073}" srcOrd="2" destOrd="0" presId="urn:microsoft.com/office/officeart/2008/layout/LinedList"/>
    <dgm:cxn modelId="{41D5C391-0E0F-42D4-B16D-8CBF70C172B8}" type="presParOf" srcId="{E0D851F5-9C64-42A1-8C70-6D4B1435705B}" destId="{C38E6F9F-ECF5-4FD2-8855-7044E3084A4D}" srcOrd="3" destOrd="0" presId="urn:microsoft.com/office/officeart/2008/layout/LinedList"/>
    <dgm:cxn modelId="{4BCF1EC4-E5F7-4BA6-9DE9-EE948F92DCE5}" type="presParOf" srcId="{E0D851F5-9C64-42A1-8C70-6D4B1435705B}" destId="{090E59FF-B0D3-45BF-A527-D98DD693CF91}" srcOrd="4" destOrd="0" presId="urn:microsoft.com/office/officeart/2008/layout/LinedList"/>
    <dgm:cxn modelId="{9B122804-7375-44DA-A57A-6BEEB626E51E}" type="presParOf" srcId="{090E59FF-B0D3-45BF-A527-D98DD693CF91}" destId="{45C33DE2-AD76-48A2-9D2D-6F6D38A9CDAC}" srcOrd="0" destOrd="0" presId="urn:microsoft.com/office/officeart/2008/layout/LinedList"/>
    <dgm:cxn modelId="{B4BB5D76-C2FB-4A8E-865B-08661CB46CFB}" type="presParOf" srcId="{090E59FF-B0D3-45BF-A527-D98DD693CF91}" destId="{F2FCC15C-776F-4A31-9079-B4C6BB7719AF}" srcOrd="1" destOrd="0" presId="urn:microsoft.com/office/officeart/2008/layout/LinedList"/>
    <dgm:cxn modelId="{C60A7100-DB03-4298-B08F-644603E8AF45}" type="presParOf" srcId="{090E59FF-B0D3-45BF-A527-D98DD693CF91}" destId="{15034D18-4B14-4D46-B097-7C2F80D76DAA}" srcOrd="2" destOrd="0" presId="urn:microsoft.com/office/officeart/2008/layout/LinedList"/>
    <dgm:cxn modelId="{673BFF4C-5908-4F8F-9E6F-2C10820CD7B2}" type="presParOf" srcId="{E0D851F5-9C64-42A1-8C70-6D4B1435705B}" destId="{E14B0310-3558-4965-BFF3-7DDFC3B2E6EC}" srcOrd="5" destOrd="0" presId="urn:microsoft.com/office/officeart/2008/layout/LinedList"/>
    <dgm:cxn modelId="{71A252A3-9AD4-4B60-B65C-960B843E93DD}" type="presParOf" srcId="{E0D851F5-9C64-42A1-8C70-6D4B1435705B}" destId="{75294BF2-5A80-4C4A-9DA7-6911BD094108}" srcOrd="6" destOrd="0" presId="urn:microsoft.com/office/officeart/2008/layout/LinedList"/>
  </dgm:cxnLst>
  <dgm:bg>
    <a:noFill/>
  </dgm:bg>
  <dgm:whole>
    <a:ln w="9525" cmpd="thickThin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E1174E-56A0-4E73-8E35-91520F40F588}" type="doc">
      <dgm:prSet loTypeId="urn:microsoft.com/office/officeart/2005/8/layout/vList2" loCatId="list" qsTypeId="urn:microsoft.com/office/officeart/2005/8/quickstyle/simple4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C2CE9412-DC68-4431-A10C-FC92B2D7730E}">
      <dgm:prSet phldrT="[Текст]" custT="1"/>
      <dgm:spPr/>
      <dgm:t>
        <a:bodyPr/>
        <a:lstStyle/>
        <a:p>
          <a:r>
            <a:rPr lang="ru-RU" sz="2400" b="0" i="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муниципальных образований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FD66FB-6966-4DC0-AEC2-F92E39EFCC92}" type="parTrans" cxnId="{F8006DD1-5037-4670-BD1E-D33F850BA262}">
      <dgm:prSet/>
      <dgm:spPr/>
      <dgm:t>
        <a:bodyPr/>
        <a:lstStyle/>
        <a:p>
          <a:endParaRPr lang="ru-RU"/>
        </a:p>
      </dgm:t>
    </dgm:pt>
    <dgm:pt modelId="{E3D0DF94-1B9C-496A-8F80-DB8421AD364A}" type="sibTrans" cxnId="{F8006DD1-5037-4670-BD1E-D33F850BA262}">
      <dgm:prSet/>
      <dgm:spPr/>
      <dgm:t>
        <a:bodyPr/>
        <a:lstStyle/>
        <a:p>
          <a:endParaRPr lang="ru-RU"/>
        </a:p>
      </dgm:t>
    </dgm:pt>
    <dgm:pt modelId="{9F0E4673-E769-4520-ACDE-D3263BCC0E02}">
      <dgm:prSet phldrT="[Текст]" custT="1"/>
      <dgm:spPr/>
      <dgm:t>
        <a:bodyPr/>
        <a:lstStyle/>
        <a:p>
          <a:r>
            <a:rPr lang="ru-RU" sz="2400" b="0" i="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населенных пунктов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E3E5C-A7D1-4D65-BFAE-0DB3C38585D3}" type="parTrans" cxnId="{F2DD06CB-A168-4068-A8C7-57093F07B237}">
      <dgm:prSet/>
      <dgm:spPr/>
      <dgm:t>
        <a:bodyPr/>
        <a:lstStyle/>
        <a:p>
          <a:endParaRPr lang="ru-RU"/>
        </a:p>
      </dgm:t>
    </dgm:pt>
    <dgm:pt modelId="{195A7999-77DD-4FFF-B01E-BF766348B02B}" type="sibTrans" cxnId="{F2DD06CB-A168-4068-A8C7-57093F07B237}">
      <dgm:prSet/>
      <dgm:spPr/>
      <dgm:t>
        <a:bodyPr/>
        <a:lstStyle/>
        <a:p>
          <a:endParaRPr lang="ru-RU"/>
        </a:p>
      </dgm:t>
    </dgm:pt>
    <dgm:pt modelId="{74A8B088-FE00-4911-9533-32A007F59BE6}">
      <dgm:prSet phldrT="[Текст]" custT="1"/>
      <dgm:spPr/>
      <dgm:t>
        <a:bodyPr/>
        <a:lstStyle/>
        <a:p>
          <a:r>
            <a:rPr lang="ru-RU" sz="2400" b="0" i="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территориальных зон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336AA1-39AF-4BE2-8E55-AAEF85D50E35}" type="parTrans" cxnId="{F7378663-3017-4F35-8FAC-9EF14B1A6BF0}">
      <dgm:prSet/>
      <dgm:spPr/>
      <dgm:t>
        <a:bodyPr/>
        <a:lstStyle/>
        <a:p>
          <a:endParaRPr lang="ru-RU"/>
        </a:p>
      </dgm:t>
    </dgm:pt>
    <dgm:pt modelId="{F3030BEF-959B-410F-816E-91D4A0DC16C4}" type="sibTrans" cxnId="{F7378663-3017-4F35-8FAC-9EF14B1A6BF0}">
      <dgm:prSet/>
      <dgm:spPr/>
      <dgm:t>
        <a:bodyPr/>
        <a:lstStyle/>
        <a:p>
          <a:endParaRPr lang="ru-RU"/>
        </a:p>
      </dgm:t>
    </dgm:pt>
    <dgm:pt modelId="{B593A99B-CD45-4DF7-A695-0B55DBF3807E}">
      <dgm:prSet phldrT="[Текст]" custT="1"/>
      <dgm:spPr/>
      <dgm:t>
        <a:bodyPr/>
        <a:lstStyle/>
        <a:p>
          <a:r>
            <a:rPr lang="ru-RU" sz="240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лесничеств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423EF7-6F63-4EB3-87D6-05F27D176058}" type="parTrans" cxnId="{CB8B2B13-5B36-412E-9D4E-C1C398DCD96B}">
      <dgm:prSet/>
      <dgm:spPr/>
      <dgm:t>
        <a:bodyPr/>
        <a:lstStyle/>
        <a:p>
          <a:endParaRPr lang="ru-RU"/>
        </a:p>
      </dgm:t>
    </dgm:pt>
    <dgm:pt modelId="{D977ED22-A7F4-418E-BFC7-2819BB58137A}" type="sibTrans" cxnId="{CB8B2B13-5B36-412E-9D4E-C1C398DCD96B}">
      <dgm:prSet/>
      <dgm:spPr/>
      <dgm:t>
        <a:bodyPr/>
        <a:lstStyle/>
        <a:p>
          <a:endParaRPr lang="ru-RU"/>
        </a:p>
      </dgm:t>
    </dgm:pt>
    <dgm:pt modelId="{8553B19A-5476-4D20-A11D-B027BE5A89CD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земельных участков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96C3CE-032C-465B-9E1B-DDFE603114EC}" type="parTrans" cxnId="{F0DB5578-9368-4B63-8CF9-159D41AB6FA2}">
      <dgm:prSet/>
      <dgm:spPr/>
      <dgm:t>
        <a:bodyPr/>
        <a:lstStyle/>
        <a:p>
          <a:endParaRPr lang="ru-RU"/>
        </a:p>
      </dgm:t>
    </dgm:pt>
    <dgm:pt modelId="{215AB450-014F-4006-92EB-B3505A9760B4}" type="sibTrans" cxnId="{F0DB5578-9368-4B63-8CF9-159D41AB6FA2}">
      <dgm:prSet/>
      <dgm:spPr/>
      <dgm:t>
        <a:bodyPr/>
        <a:lstStyle/>
        <a:p>
          <a:endParaRPr lang="ru-RU"/>
        </a:p>
      </dgm:t>
    </dgm:pt>
    <dgm:pt modelId="{78B802EB-5485-4CF7-A489-22308BC3F9E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Граница субъекта</a:t>
          </a:r>
          <a:endParaRPr lang="ru-RU" sz="24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6F4DB2-ACB0-48F3-95E2-16A75530CD36}" type="parTrans" cxnId="{6931D909-89C1-417C-9EF4-2B0D777FEBC1}">
      <dgm:prSet/>
      <dgm:spPr/>
      <dgm:t>
        <a:bodyPr/>
        <a:lstStyle/>
        <a:p>
          <a:endParaRPr lang="ru-RU"/>
        </a:p>
      </dgm:t>
    </dgm:pt>
    <dgm:pt modelId="{9A970D23-DDD6-4B6B-BC65-9B74E6C8114A}" type="sibTrans" cxnId="{6931D909-89C1-417C-9EF4-2B0D777FEBC1}">
      <dgm:prSet/>
      <dgm:spPr/>
      <dgm:t>
        <a:bodyPr/>
        <a:lstStyle/>
        <a:p>
          <a:endParaRPr lang="ru-RU"/>
        </a:p>
      </dgm:t>
    </dgm:pt>
    <dgm:pt modelId="{6F56E32F-3C66-4E9E-94FC-CC355A17E853}" type="pres">
      <dgm:prSet presAssocID="{CBE1174E-56A0-4E73-8E35-91520F40F5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315F38-2D04-47D6-95A8-D3C0EFC018C0}" type="pres">
      <dgm:prSet presAssocID="{78B802EB-5485-4CF7-A489-22308BC3F9E6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CE6B7-FC59-451E-B3DD-62C423E0A187}" type="pres">
      <dgm:prSet presAssocID="{9A970D23-DDD6-4B6B-BC65-9B74E6C8114A}" presName="spacer" presStyleCnt="0"/>
      <dgm:spPr/>
      <dgm:t>
        <a:bodyPr/>
        <a:lstStyle/>
        <a:p>
          <a:endParaRPr lang="ru-RU"/>
        </a:p>
      </dgm:t>
    </dgm:pt>
    <dgm:pt modelId="{99C2A095-F2C7-4CA4-8AA7-393E27DF16AA}" type="pres">
      <dgm:prSet presAssocID="{C2CE9412-DC68-4431-A10C-FC92B2D7730E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56614-5FD5-487D-B1D4-D0059CA99A3A}" type="pres">
      <dgm:prSet presAssocID="{E3D0DF94-1B9C-496A-8F80-DB8421AD364A}" presName="spacer" presStyleCnt="0"/>
      <dgm:spPr/>
      <dgm:t>
        <a:bodyPr/>
        <a:lstStyle/>
        <a:p>
          <a:endParaRPr lang="ru-RU"/>
        </a:p>
      </dgm:t>
    </dgm:pt>
    <dgm:pt modelId="{F7B1B0FB-5217-43E4-B042-60230C755FA4}" type="pres">
      <dgm:prSet presAssocID="{9F0E4673-E769-4520-ACDE-D3263BCC0E0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86B48-E171-4FE5-B699-52281E335A5C}" type="pres">
      <dgm:prSet presAssocID="{195A7999-77DD-4FFF-B01E-BF766348B02B}" presName="spacer" presStyleCnt="0"/>
      <dgm:spPr/>
      <dgm:t>
        <a:bodyPr/>
        <a:lstStyle/>
        <a:p>
          <a:endParaRPr lang="ru-RU"/>
        </a:p>
      </dgm:t>
    </dgm:pt>
    <dgm:pt modelId="{3045CB7E-96F2-482A-A7DD-231E6C20ABFD}" type="pres">
      <dgm:prSet presAssocID="{74A8B088-FE00-4911-9533-32A007F59BE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7A7E8-5B4F-474D-B194-112F8E752E85}" type="pres">
      <dgm:prSet presAssocID="{F3030BEF-959B-410F-816E-91D4A0DC16C4}" presName="spacer" presStyleCnt="0"/>
      <dgm:spPr/>
      <dgm:t>
        <a:bodyPr/>
        <a:lstStyle/>
        <a:p>
          <a:endParaRPr lang="ru-RU"/>
        </a:p>
      </dgm:t>
    </dgm:pt>
    <dgm:pt modelId="{0A1F7E6A-26EB-4EB3-A981-7671BA4905E0}" type="pres">
      <dgm:prSet presAssocID="{B593A99B-CD45-4DF7-A695-0B55DBF3807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4755EB-0396-4991-BC47-44653DE7C697}" type="pres">
      <dgm:prSet presAssocID="{D977ED22-A7F4-418E-BFC7-2819BB58137A}" presName="spacer" presStyleCnt="0"/>
      <dgm:spPr/>
      <dgm:t>
        <a:bodyPr/>
        <a:lstStyle/>
        <a:p>
          <a:endParaRPr lang="ru-RU"/>
        </a:p>
      </dgm:t>
    </dgm:pt>
    <dgm:pt modelId="{358F1E37-3EE4-45FF-A8F5-D1687449A33A}" type="pres">
      <dgm:prSet presAssocID="{8553B19A-5476-4D20-A11D-B027BE5A89C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CBB6E3-CDDB-4458-B955-C1A43EBA9B33}" type="presOf" srcId="{74A8B088-FE00-4911-9533-32A007F59BE6}" destId="{3045CB7E-96F2-482A-A7DD-231E6C20ABFD}" srcOrd="0" destOrd="0" presId="urn:microsoft.com/office/officeart/2005/8/layout/vList2"/>
    <dgm:cxn modelId="{F8006DD1-5037-4670-BD1E-D33F850BA262}" srcId="{CBE1174E-56A0-4E73-8E35-91520F40F588}" destId="{C2CE9412-DC68-4431-A10C-FC92B2D7730E}" srcOrd="1" destOrd="0" parTransId="{19FD66FB-6966-4DC0-AEC2-F92E39EFCC92}" sibTransId="{E3D0DF94-1B9C-496A-8F80-DB8421AD364A}"/>
    <dgm:cxn modelId="{B7F65CA1-9971-456A-9DFC-04402B690895}" type="presOf" srcId="{B593A99B-CD45-4DF7-A695-0B55DBF3807E}" destId="{0A1F7E6A-26EB-4EB3-A981-7671BA4905E0}" srcOrd="0" destOrd="0" presId="urn:microsoft.com/office/officeart/2005/8/layout/vList2"/>
    <dgm:cxn modelId="{CB8B2B13-5B36-412E-9D4E-C1C398DCD96B}" srcId="{CBE1174E-56A0-4E73-8E35-91520F40F588}" destId="{B593A99B-CD45-4DF7-A695-0B55DBF3807E}" srcOrd="4" destOrd="0" parTransId="{18423EF7-6F63-4EB3-87D6-05F27D176058}" sibTransId="{D977ED22-A7F4-418E-BFC7-2819BB58137A}"/>
    <dgm:cxn modelId="{0F0CB6E0-2C49-4F72-8D9F-3825114B2B0E}" type="presOf" srcId="{9F0E4673-E769-4520-ACDE-D3263BCC0E02}" destId="{F7B1B0FB-5217-43E4-B042-60230C755FA4}" srcOrd="0" destOrd="0" presId="urn:microsoft.com/office/officeart/2005/8/layout/vList2"/>
    <dgm:cxn modelId="{F0DB5578-9368-4B63-8CF9-159D41AB6FA2}" srcId="{CBE1174E-56A0-4E73-8E35-91520F40F588}" destId="{8553B19A-5476-4D20-A11D-B027BE5A89CD}" srcOrd="5" destOrd="0" parTransId="{F196C3CE-032C-465B-9E1B-DDFE603114EC}" sibTransId="{215AB450-014F-4006-92EB-B3505A9760B4}"/>
    <dgm:cxn modelId="{E3BB6717-B13F-422B-A48E-5210A880F4AD}" type="presOf" srcId="{C2CE9412-DC68-4431-A10C-FC92B2D7730E}" destId="{99C2A095-F2C7-4CA4-8AA7-393E27DF16AA}" srcOrd="0" destOrd="0" presId="urn:microsoft.com/office/officeart/2005/8/layout/vList2"/>
    <dgm:cxn modelId="{79A213EC-1C40-4BA9-8C35-2FECAC44E3E7}" type="presOf" srcId="{78B802EB-5485-4CF7-A489-22308BC3F9E6}" destId="{42315F38-2D04-47D6-95A8-D3C0EFC018C0}" srcOrd="0" destOrd="0" presId="urn:microsoft.com/office/officeart/2005/8/layout/vList2"/>
    <dgm:cxn modelId="{938692F3-5E66-4B2C-8B0D-FBA0E6BE78E8}" type="presOf" srcId="{8553B19A-5476-4D20-A11D-B027BE5A89CD}" destId="{358F1E37-3EE4-45FF-A8F5-D1687449A33A}" srcOrd="0" destOrd="0" presId="urn:microsoft.com/office/officeart/2005/8/layout/vList2"/>
    <dgm:cxn modelId="{F7378663-3017-4F35-8FAC-9EF14B1A6BF0}" srcId="{CBE1174E-56A0-4E73-8E35-91520F40F588}" destId="{74A8B088-FE00-4911-9533-32A007F59BE6}" srcOrd="3" destOrd="0" parTransId="{D2336AA1-39AF-4BE2-8E55-AAEF85D50E35}" sibTransId="{F3030BEF-959B-410F-816E-91D4A0DC16C4}"/>
    <dgm:cxn modelId="{EAC857F0-251C-451C-B7AB-076A37BB5EA6}" type="presOf" srcId="{CBE1174E-56A0-4E73-8E35-91520F40F588}" destId="{6F56E32F-3C66-4E9E-94FC-CC355A17E853}" srcOrd="0" destOrd="0" presId="urn:microsoft.com/office/officeart/2005/8/layout/vList2"/>
    <dgm:cxn modelId="{F2DD06CB-A168-4068-A8C7-57093F07B237}" srcId="{CBE1174E-56A0-4E73-8E35-91520F40F588}" destId="{9F0E4673-E769-4520-ACDE-D3263BCC0E02}" srcOrd="2" destOrd="0" parTransId="{A41E3E5C-A7D1-4D65-BFAE-0DB3C38585D3}" sibTransId="{195A7999-77DD-4FFF-B01E-BF766348B02B}"/>
    <dgm:cxn modelId="{6931D909-89C1-417C-9EF4-2B0D777FEBC1}" srcId="{CBE1174E-56A0-4E73-8E35-91520F40F588}" destId="{78B802EB-5485-4CF7-A489-22308BC3F9E6}" srcOrd="0" destOrd="0" parTransId="{9F6F4DB2-ACB0-48F3-95E2-16A75530CD36}" sibTransId="{9A970D23-DDD6-4B6B-BC65-9B74E6C8114A}"/>
    <dgm:cxn modelId="{4A5A3400-5759-4D89-B52F-21977FF07FD6}" type="presParOf" srcId="{6F56E32F-3C66-4E9E-94FC-CC355A17E853}" destId="{42315F38-2D04-47D6-95A8-D3C0EFC018C0}" srcOrd="0" destOrd="0" presId="urn:microsoft.com/office/officeart/2005/8/layout/vList2"/>
    <dgm:cxn modelId="{E5F9A1F0-E061-4EFD-836A-46D5499A75F8}" type="presParOf" srcId="{6F56E32F-3C66-4E9E-94FC-CC355A17E853}" destId="{223CE6B7-FC59-451E-B3DD-62C423E0A187}" srcOrd="1" destOrd="0" presId="urn:microsoft.com/office/officeart/2005/8/layout/vList2"/>
    <dgm:cxn modelId="{DD60AE4C-9396-435C-8483-CAED0FACE4FF}" type="presParOf" srcId="{6F56E32F-3C66-4E9E-94FC-CC355A17E853}" destId="{99C2A095-F2C7-4CA4-8AA7-393E27DF16AA}" srcOrd="2" destOrd="0" presId="urn:microsoft.com/office/officeart/2005/8/layout/vList2"/>
    <dgm:cxn modelId="{CE8A1AAA-5589-42D2-B17F-681B309E6C37}" type="presParOf" srcId="{6F56E32F-3C66-4E9E-94FC-CC355A17E853}" destId="{86356614-5FD5-487D-B1D4-D0059CA99A3A}" srcOrd="3" destOrd="0" presId="urn:microsoft.com/office/officeart/2005/8/layout/vList2"/>
    <dgm:cxn modelId="{D5DC67C7-9C0D-45A1-A464-16039B41162A}" type="presParOf" srcId="{6F56E32F-3C66-4E9E-94FC-CC355A17E853}" destId="{F7B1B0FB-5217-43E4-B042-60230C755FA4}" srcOrd="4" destOrd="0" presId="urn:microsoft.com/office/officeart/2005/8/layout/vList2"/>
    <dgm:cxn modelId="{855253AC-A3C3-4B09-B879-5D6AA4ABA6B3}" type="presParOf" srcId="{6F56E32F-3C66-4E9E-94FC-CC355A17E853}" destId="{48386B48-E171-4FE5-B699-52281E335A5C}" srcOrd="5" destOrd="0" presId="urn:microsoft.com/office/officeart/2005/8/layout/vList2"/>
    <dgm:cxn modelId="{968E64A6-B514-4AB3-B3C5-1004A1FFC2D0}" type="presParOf" srcId="{6F56E32F-3C66-4E9E-94FC-CC355A17E853}" destId="{3045CB7E-96F2-482A-A7DD-231E6C20ABFD}" srcOrd="6" destOrd="0" presId="urn:microsoft.com/office/officeart/2005/8/layout/vList2"/>
    <dgm:cxn modelId="{066BBB7E-62F2-4AB7-A218-EEC3A236844B}" type="presParOf" srcId="{6F56E32F-3C66-4E9E-94FC-CC355A17E853}" destId="{A697A7E8-5B4F-474D-B194-112F8E752E85}" srcOrd="7" destOrd="0" presId="urn:microsoft.com/office/officeart/2005/8/layout/vList2"/>
    <dgm:cxn modelId="{6E9FD15F-6878-4A31-837A-856C498FD26D}" type="presParOf" srcId="{6F56E32F-3C66-4E9E-94FC-CC355A17E853}" destId="{0A1F7E6A-26EB-4EB3-A981-7671BA4905E0}" srcOrd="8" destOrd="0" presId="urn:microsoft.com/office/officeart/2005/8/layout/vList2"/>
    <dgm:cxn modelId="{D3A52E2E-992E-49C4-B839-78534832E0DB}" type="presParOf" srcId="{6F56E32F-3C66-4E9E-94FC-CC355A17E853}" destId="{BC4755EB-0396-4991-BC47-44653DE7C697}" srcOrd="9" destOrd="0" presId="urn:microsoft.com/office/officeart/2005/8/layout/vList2"/>
    <dgm:cxn modelId="{D9FBFBB7-AD2A-4278-9DB1-CFC4654C0D34}" type="presParOf" srcId="{6F56E32F-3C66-4E9E-94FC-CC355A17E853}" destId="{358F1E37-3EE4-45FF-A8F5-D1687449A33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148B6-4C60-4F7C-B0EB-63E36D04C0EE}">
      <dsp:nvSpPr>
        <dsp:cNvPr id="0" name=""/>
        <dsp:cNvSpPr/>
      </dsp:nvSpPr>
      <dsp:spPr>
        <a:xfrm>
          <a:off x="0" y="2043"/>
          <a:ext cx="11188699" cy="0"/>
        </a:xfrm>
        <a:prstGeom prst="lin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A70491-FA1D-423B-BC96-75E29555D383}">
      <dsp:nvSpPr>
        <dsp:cNvPr id="0" name=""/>
        <dsp:cNvSpPr/>
      </dsp:nvSpPr>
      <dsp:spPr>
        <a:xfrm flipH="1">
          <a:off x="0" y="2043"/>
          <a:ext cx="339981" cy="41869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0" y="2043"/>
        <a:ext cx="339981" cy="4186913"/>
      </dsp:txXfrm>
    </dsp:sp>
    <dsp:sp modelId="{9DD7EAC5-DF73-4980-9801-B039E5D137B3}">
      <dsp:nvSpPr>
        <dsp:cNvPr id="0" name=""/>
        <dsp:cNvSpPr/>
      </dsp:nvSpPr>
      <dsp:spPr>
        <a:xfrm>
          <a:off x="30261" y="0"/>
          <a:ext cx="10722606" cy="214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chemeClr val="bg2">
                <a:lumMod val="50000"/>
              </a:schemeClr>
            </a:solidFill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25000"/>
                </a:schemeClr>
              </a:solidFill>
            </a:rPr>
            <a:t>Федеральный закон от 13.07.2012 №218-ФЗ «О государственной регистрации недвижимости»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chemeClr val="bg2">
                <a:lumMod val="25000"/>
              </a:schemeClr>
            </a:solidFill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30261" y="0"/>
        <a:ext cx="10722606" cy="2148233"/>
      </dsp:txXfrm>
    </dsp:sp>
    <dsp:sp modelId="{099F02FC-32BE-42E5-9A59-A22EF5152073}">
      <dsp:nvSpPr>
        <dsp:cNvPr id="0" name=""/>
        <dsp:cNvSpPr/>
      </dsp:nvSpPr>
      <dsp:spPr>
        <a:xfrm>
          <a:off x="184807" y="1741285"/>
          <a:ext cx="9048437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CC15C-776F-4A31-9079-B4C6BB7719AF}">
      <dsp:nvSpPr>
        <dsp:cNvPr id="0" name=""/>
        <dsp:cNvSpPr/>
      </dsp:nvSpPr>
      <dsp:spPr>
        <a:xfrm>
          <a:off x="0" y="1806489"/>
          <a:ext cx="10318355" cy="14249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dirty="0" smtClean="0">
              <a:solidFill>
                <a:schemeClr val="bg2">
                  <a:lumMod val="25000"/>
                </a:schemeClr>
              </a:solidFill>
            </a:rPr>
            <a:t>Приказ Росреестра </a:t>
          </a:r>
          <a:r>
            <a:rPr lang="ru-RU" sz="2400" b="1" i="0" kern="1200" dirty="0" smtClean="0">
              <a:solidFill>
                <a:schemeClr val="bg2">
                  <a:lumMod val="25000"/>
                </a:schemeClr>
              </a:solidFill>
            </a:rPr>
            <a:t>от 01.06.2021 № П/0241 «Об установлении порядка ведения Единого государственного реестра недвижимости…» (приложение 4)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4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0" y="1806489"/>
        <a:ext cx="10318355" cy="1424965"/>
      </dsp:txXfrm>
    </dsp:sp>
    <dsp:sp modelId="{E14B0310-3558-4965-BFF3-7DDFC3B2E6EC}">
      <dsp:nvSpPr>
        <dsp:cNvPr id="0" name=""/>
        <dsp:cNvSpPr/>
      </dsp:nvSpPr>
      <dsp:spPr>
        <a:xfrm>
          <a:off x="184807" y="3215013"/>
          <a:ext cx="9228562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315F38-2D04-47D6-95A8-D3C0EFC018C0}">
      <dsp:nvSpPr>
        <dsp:cNvPr id="0" name=""/>
        <dsp:cNvSpPr/>
      </dsp:nvSpPr>
      <dsp:spPr>
        <a:xfrm>
          <a:off x="0" y="593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Граница субъекта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87652"/>
        <a:ext cx="9414367" cy="523662"/>
      </dsp:txXfrm>
    </dsp:sp>
    <dsp:sp modelId="{99C2A095-F2C7-4CA4-8AA7-393E27DF16AA}">
      <dsp:nvSpPr>
        <dsp:cNvPr id="0" name=""/>
        <dsp:cNvSpPr/>
      </dsp:nvSpPr>
      <dsp:spPr>
        <a:xfrm>
          <a:off x="0" y="7289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муниципальных образований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757252"/>
        <a:ext cx="9414367" cy="523662"/>
      </dsp:txXfrm>
    </dsp:sp>
    <dsp:sp modelId="{F7B1B0FB-5217-43E4-B042-60230C755FA4}">
      <dsp:nvSpPr>
        <dsp:cNvPr id="0" name=""/>
        <dsp:cNvSpPr/>
      </dsp:nvSpPr>
      <dsp:spPr>
        <a:xfrm>
          <a:off x="0" y="13985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населенных пунктов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1426852"/>
        <a:ext cx="9414367" cy="523662"/>
      </dsp:txXfrm>
    </dsp:sp>
    <dsp:sp modelId="{3045CB7E-96F2-482A-A7DD-231E6C20ABFD}">
      <dsp:nvSpPr>
        <dsp:cNvPr id="0" name=""/>
        <dsp:cNvSpPr/>
      </dsp:nvSpPr>
      <dsp:spPr>
        <a:xfrm>
          <a:off x="0" y="20681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территориальных зон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2096452"/>
        <a:ext cx="9414367" cy="523662"/>
      </dsp:txXfrm>
    </dsp:sp>
    <dsp:sp modelId="{0A1F7E6A-26EB-4EB3-A981-7671BA4905E0}">
      <dsp:nvSpPr>
        <dsp:cNvPr id="0" name=""/>
        <dsp:cNvSpPr/>
      </dsp:nvSpPr>
      <dsp:spPr>
        <a:xfrm>
          <a:off x="0" y="27377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лесничеств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2766052"/>
        <a:ext cx="9414367" cy="523662"/>
      </dsp:txXfrm>
    </dsp:sp>
    <dsp:sp modelId="{358F1E37-3EE4-45FF-A8F5-D1687449A33A}">
      <dsp:nvSpPr>
        <dsp:cNvPr id="0" name=""/>
        <dsp:cNvSpPr/>
      </dsp:nvSpPr>
      <dsp:spPr>
        <a:xfrm>
          <a:off x="0" y="3407323"/>
          <a:ext cx="9471025" cy="580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Границы земельных участков</a:t>
          </a:r>
          <a:endParaRPr lang="ru-RU" sz="2400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9" y="3435652"/>
        <a:ext cx="9414367" cy="523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0BC1F-B0E6-4125-867C-81027D9704C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6327F-9E2C-49E1-BFF1-D6AB0EB4E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10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6327F-9E2C-49E1-BFF1-D6AB0EB4E3B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109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82F13C8-4849-4658-84C9-3DE12B47AD4F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microsoft.com/office/2007/relationships/hdphoto" Target="../media/hdphoto1.wdp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32F8EDCF-3979-41F7-BD55-BB5BBB9BBD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-3000" contrast="4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xmlns="" id="{600ECAF2-0587-4773-A8C1-4D6880FB46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4862367">
            <a:off x="4738062" y="-373691"/>
            <a:ext cx="12236594" cy="76053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602BA8-59C4-49CA-A80E-77E37E785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184" y="2004303"/>
            <a:ext cx="5716815" cy="2149314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89EFB6-A77C-4C11-AF39-CFE41C9D5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184" y="5370513"/>
            <a:ext cx="5716815" cy="39052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xmlns="" id="{C3617151-57D0-4441-BF23-61528D228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0DE5B966-1769-4475-87AC-B648616EE042}"/>
              </a:ext>
            </a:extLst>
          </p:cNvPr>
          <p:cNvSpPr txBox="1">
            <a:spLocks/>
          </p:cNvSpPr>
          <p:nvPr userDrawn="1"/>
        </p:nvSpPr>
        <p:spPr>
          <a:xfrm>
            <a:off x="379183" y="5965824"/>
            <a:ext cx="5716815" cy="39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621A0428-65CA-4233-9588-FE9A4125C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9183" y="5983288"/>
            <a:ext cx="5716817" cy="484188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400">
                <a:solidFill>
                  <a:srgbClr val="000000"/>
                </a:solidFill>
              </a:defRPr>
            </a:lvl2pPr>
            <a:lvl3pPr marL="914400" indent="0">
              <a:buNone/>
              <a:defRPr sz="14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xmlns="" id="{4EF3EC6F-C1C3-4A34-A49E-2140E8798FD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732815" y="752475"/>
            <a:ext cx="5080001" cy="50800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4F7286-A239-DD81-BF01-75877A7B36B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742" y="93230"/>
            <a:ext cx="2226063" cy="82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04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онка и баб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B521EB3-2623-4D19-8CFB-BC2369EED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12" name="Скругленный прямоугольник 33">
            <a:extLst>
              <a:ext uri="{FF2B5EF4-FFF2-40B4-BE49-F238E27FC236}">
                <a16:creationId xmlns:a16="http://schemas.microsoft.com/office/drawing/2014/main" xmlns="" id="{9A409869-6018-47A6-B49B-23C2F6540AAB}"/>
              </a:ext>
            </a:extLst>
          </p:cNvPr>
          <p:cNvSpPr/>
          <p:nvPr userDrawn="1"/>
        </p:nvSpPr>
        <p:spPr>
          <a:xfrm>
            <a:off x="7866063" y="1098097"/>
            <a:ext cx="5117407" cy="4865007"/>
          </a:xfrm>
          <a:prstGeom prst="roundRect">
            <a:avLst/>
          </a:prstGeom>
          <a:solidFill>
            <a:srgbClr val="EC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7" rIns="68574" bIns="34287" rtlCol="0" anchor="ctr"/>
          <a:lstStyle/>
          <a:p>
            <a:pPr algn="ctr" defTabSz="685751">
              <a:defRPr/>
            </a:pPr>
            <a:endParaRPr lang="ru-RU" sz="1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96F51D3-1D48-4B4F-831E-26FFA425D4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974BFB6-1DD5-4B25-927C-CD7D7A1E7EF8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xmlns="" id="{DD9EF67E-4F30-4336-935D-9CEC43D40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xmlns="" id="{A21A71B5-7B65-4C24-9580-57E6AA1488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1550" y="1323975"/>
            <a:ext cx="6300107" cy="4524829"/>
          </a:xfrm>
        </p:spPr>
        <p:txBody>
          <a:bodyPr>
            <a:normAutofit/>
          </a:bodyPr>
          <a:lstStyle>
            <a:lvl1pPr marL="2286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1pPr>
            <a:lvl2pPr marL="6858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2pPr>
            <a:lvl3pPr marL="11430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3pPr>
            <a:lvl4pPr marL="16002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4pPr>
            <a:lvl5pPr marL="20574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xmlns="" id="{9B48F3C9-23C7-41D2-9897-A3F464FE34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23812" y="2134067"/>
            <a:ext cx="3441699" cy="3369582"/>
          </a:xfrm>
        </p:spPr>
        <p:txBody>
          <a:bodyPr>
            <a:normAutofit/>
          </a:bodyPr>
          <a:lstStyle>
            <a:lvl1pPr marL="228600" indent="-228600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1pPr>
            <a:lvl2pPr marL="6858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2pPr>
            <a:lvl3pPr marL="11430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3pPr>
            <a:lvl4pPr marL="16002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4pPr>
            <a:lvl5pPr marL="20574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15A7B60-5AB2-4827-A7D4-D25E15A6A8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23811" y="1302669"/>
            <a:ext cx="3441700" cy="571500"/>
          </a:xfrm>
        </p:spPr>
        <p:txBody>
          <a:bodyPr anchor="ctr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endParaRPr lang="ru-RU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xmlns="" id="{A3BF2925-A944-4DEF-BDE1-1973DF8BFA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1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Пустой слайд с подва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DF2037-6562-4039-80B1-04012E84ED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C1A73-63C3-4376-B0A7-A4532D751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F89B92AE-557D-452C-87E8-14E80D823F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032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A0942D5-EDF5-4E10-9FC1-29A2A9EDCC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82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5124AE1-3373-448C-80E2-E9265CF5F0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604" t="4749" r="28361" b="25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3" name="Рисунок 3">
            <a:extLst>
              <a:ext uri="{FF2B5EF4-FFF2-40B4-BE49-F238E27FC236}">
                <a16:creationId xmlns:a16="http://schemas.microsoft.com/office/drawing/2014/main" xmlns="" id="{EB23B8DB-BC73-45EA-A03C-A38BD4EB8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0"/>
          <a:stretch/>
        </p:blipFill>
        <p:spPr>
          <a:xfrm>
            <a:off x="6408940" y="-1397790"/>
            <a:ext cx="7778006" cy="895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602BA8-59C4-49CA-A80E-77E37E785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184" y="2004303"/>
            <a:ext cx="5716815" cy="2149314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89EFB6-A77C-4C11-AF39-CFE41C9D5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184" y="5370513"/>
            <a:ext cx="5716815" cy="39052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xmlns="" id="{C3617151-57D0-4441-BF23-61528D228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0DE5B966-1769-4475-87AC-B648616EE042}"/>
              </a:ext>
            </a:extLst>
          </p:cNvPr>
          <p:cNvSpPr txBox="1">
            <a:spLocks/>
          </p:cNvSpPr>
          <p:nvPr userDrawn="1"/>
        </p:nvSpPr>
        <p:spPr>
          <a:xfrm>
            <a:off x="379183" y="5965824"/>
            <a:ext cx="5716815" cy="39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621A0428-65CA-4233-9588-FE9A4125C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9183" y="5983288"/>
            <a:ext cx="5716817" cy="484188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400">
                <a:solidFill>
                  <a:srgbClr val="000000"/>
                </a:solidFill>
              </a:defRPr>
            </a:lvl2pPr>
            <a:lvl3pPr marL="914400" indent="0">
              <a:buNone/>
              <a:defRPr sz="14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DD942AD-C424-7CE0-7B0D-B50DF65F33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2742" y="93230"/>
            <a:ext cx="2226063" cy="82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8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чало новог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4">
            <a:extLst>
              <a:ext uri="{FF2B5EF4-FFF2-40B4-BE49-F238E27FC236}">
                <a16:creationId xmlns:a16="http://schemas.microsoft.com/office/drawing/2014/main" xmlns="" id="{68DBB5B4-50CD-1B4B-8975-3DEEE9D085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99" t="8615" r="33866" b="861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Рисунок 1">
            <a:extLst>
              <a:ext uri="{FF2B5EF4-FFF2-40B4-BE49-F238E27FC236}">
                <a16:creationId xmlns:a16="http://schemas.microsoft.com/office/drawing/2014/main" xmlns="" id="{B21E28F3-63B0-F946-83F8-40141C88A2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72176">
            <a:off x="4133233" y="242330"/>
            <a:ext cx="12478979" cy="77498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C7D33B-D79A-4D27-9A63-115EBBA5C567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42913" y="1264514"/>
            <a:ext cx="6101721" cy="2852737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A8590D6-A175-4CC3-AA1C-C2F78C4BE943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09905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6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xmlns="" id="{BE3871F9-012E-4CA1-B5B3-003F9F793B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2024" y="1323975"/>
            <a:ext cx="10525125" cy="4895850"/>
          </a:xfrm>
        </p:spPr>
        <p:txBody>
          <a:bodyPr>
            <a:normAutofit/>
          </a:bodyPr>
          <a:lstStyle>
            <a:lvl1pPr marL="2286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1pPr>
            <a:lvl2pPr marL="6858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2pPr>
            <a:lvl3pPr marL="11430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3pPr>
            <a:lvl4pPr marL="16002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4pPr>
            <a:lvl5pPr marL="2057400" indent="-228600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xmlns="" id="{9B7282BB-B59B-48E2-AF8B-BEEF0562D3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1547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 userDrawn="1">
          <p15:clr>
            <a:srgbClr val="FBAE40"/>
          </p15:clr>
        </p15:guide>
        <p15:guide id="2" pos="597" userDrawn="1">
          <p15:clr>
            <a:srgbClr val="FBAE40"/>
          </p15:clr>
        </p15:guide>
        <p15:guide id="3" pos="2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6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9" name="Скругленный прямоугольник 33">
            <a:extLst>
              <a:ext uri="{FF2B5EF4-FFF2-40B4-BE49-F238E27FC236}">
                <a16:creationId xmlns:a16="http://schemas.microsoft.com/office/drawing/2014/main" xmlns="" id="{35180EAC-A932-4C50-B8BA-977FAADB65D5}"/>
              </a:ext>
            </a:extLst>
          </p:cNvPr>
          <p:cNvSpPr/>
          <p:nvPr userDrawn="1"/>
        </p:nvSpPr>
        <p:spPr>
          <a:xfrm>
            <a:off x="442913" y="1796869"/>
            <a:ext cx="11053762" cy="3114371"/>
          </a:xfrm>
          <a:prstGeom prst="roundRect">
            <a:avLst/>
          </a:prstGeom>
          <a:solidFill>
            <a:srgbClr val="EC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7" rIns="68574" bIns="34287" rtlCol="0" anchor="ctr"/>
          <a:lstStyle/>
          <a:p>
            <a:pPr algn="ctr" defTabSz="685751">
              <a:defRPr/>
            </a:pPr>
            <a:endParaRPr lang="ru-RU" sz="1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4C18E83-D808-4986-B996-5910CFDB1DE9}"/>
              </a:ext>
            </a:extLst>
          </p:cNvPr>
          <p:cNvSpPr txBox="1"/>
          <p:nvPr userDrawn="1"/>
        </p:nvSpPr>
        <p:spPr>
          <a:xfrm>
            <a:off x="700671" y="1690507"/>
            <a:ext cx="494134" cy="3199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9900" dirty="0">
                <a:solidFill>
                  <a:srgbClr val="1890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19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18BC87-99F1-4630-A112-B5116EB38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79600" y="2227541"/>
            <a:ext cx="9029700" cy="2253025"/>
          </a:xfrm>
        </p:spPr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xmlns="" id="{4C51396B-EE1F-4000-A317-FA1287DCFF3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1156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6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23" name="Скругленный прямоугольник 62">
            <a:extLst>
              <a:ext uri="{FF2B5EF4-FFF2-40B4-BE49-F238E27FC236}">
                <a16:creationId xmlns:a16="http://schemas.microsoft.com/office/drawing/2014/main" xmlns="" id="{6F88CC8F-CF2E-4730-9A5B-0B168CF040FD}"/>
              </a:ext>
            </a:extLst>
          </p:cNvPr>
          <p:cNvSpPr/>
          <p:nvPr/>
        </p:nvSpPr>
        <p:spPr>
          <a:xfrm>
            <a:off x="9499600" y="1872152"/>
            <a:ext cx="2009775" cy="3113695"/>
          </a:xfrm>
          <a:prstGeom prst="roundRect">
            <a:avLst/>
          </a:prstGeom>
          <a:solidFill>
            <a:srgbClr val="ECF3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33" tIns="53767" rIns="107533" bIns="53767" rtlCol="0" anchor="ctr"/>
          <a:lstStyle>
            <a:defPPr>
              <a:defRPr lang="ru-RU"/>
            </a:defPPr>
            <a:lvl1pPr marL="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7667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5334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13002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0669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8336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26003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6367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1338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1075A0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62">
            <a:extLst>
              <a:ext uri="{FF2B5EF4-FFF2-40B4-BE49-F238E27FC236}">
                <a16:creationId xmlns:a16="http://schemas.microsoft.com/office/drawing/2014/main" xmlns="" id="{96407B50-B7EF-468E-B043-31B1E8188E02}"/>
              </a:ext>
            </a:extLst>
          </p:cNvPr>
          <p:cNvSpPr/>
          <p:nvPr userDrawn="1"/>
        </p:nvSpPr>
        <p:spPr>
          <a:xfrm>
            <a:off x="7235429" y="1872152"/>
            <a:ext cx="2009775" cy="3113695"/>
          </a:xfrm>
          <a:prstGeom prst="roundRect">
            <a:avLst/>
          </a:prstGeom>
          <a:solidFill>
            <a:srgbClr val="ECF3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33" tIns="53767" rIns="107533" bIns="53767" rtlCol="0" anchor="ctr"/>
          <a:lstStyle>
            <a:defPPr>
              <a:defRPr lang="ru-RU"/>
            </a:defPPr>
            <a:lvl1pPr marL="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7667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5334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13002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0669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8336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26003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6367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1338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1075A0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62">
            <a:extLst>
              <a:ext uri="{FF2B5EF4-FFF2-40B4-BE49-F238E27FC236}">
                <a16:creationId xmlns:a16="http://schemas.microsoft.com/office/drawing/2014/main" xmlns="" id="{FAAE2D12-3A60-49FA-9D17-4F3A5DEF32A9}"/>
              </a:ext>
            </a:extLst>
          </p:cNvPr>
          <p:cNvSpPr/>
          <p:nvPr userDrawn="1"/>
        </p:nvSpPr>
        <p:spPr>
          <a:xfrm>
            <a:off x="4971257" y="1872152"/>
            <a:ext cx="2009775" cy="3113695"/>
          </a:xfrm>
          <a:prstGeom prst="roundRect">
            <a:avLst/>
          </a:prstGeom>
          <a:solidFill>
            <a:srgbClr val="ECF3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33" tIns="53767" rIns="107533" bIns="53767" rtlCol="0" anchor="ctr"/>
          <a:lstStyle>
            <a:defPPr>
              <a:defRPr lang="ru-RU"/>
            </a:defPPr>
            <a:lvl1pPr marL="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7667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5334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13002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0669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8336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26003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6367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1338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1075A0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62">
            <a:extLst>
              <a:ext uri="{FF2B5EF4-FFF2-40B4-BE49-F238E27FC236}">
                <a16:creationId xmlns:a16="http://schemas.microsoft.com/office/drawing/2014/main" xmlns="" id="{D20BBF88-8173-483F-9B6F-4F84C3851A84}"/>
              </a:ext>
            </a:extLst>
          </p:cNvPr>
          <p:cNvSpPr/>
          <p:nvPr userDrawn="1"/>
        </p:nvSpPr>
        <p:spPr>
          <a:xfrm>
            <a:off x="2707085" y="1872152"/>
            <a:ext cx="2009775" cy="3113695"/>
          </a:xfrm>
          <a:prstGeom prst="roundRect">
            <a:avLst/>
          </a:prstGeom>
          <a:solidFill>
            <a:srgbClr val="ECF3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33" tIns="53767" rIns="107533" bIns="53767" rtlCol="0" anchor="ctr"/>
          <a:lstStyle>
            <a:defPPr>
              <a:defRPr lang="ru-RU"/>
            </a:defPPr>
            <a:lvl1pPr marL="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7667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5334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13002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0669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8336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26003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6367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1338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1075A0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62">
            <a:extLst>
              <a:ext uri="{FF2B5EF4-FFF2-40B4-BE49-F238E27FC236}">
                <a16:creationId xmlns:a16="http://schemas.microsoft.com/office/drawing/2014/main" xmlns="" id="{554D74F5-843B-4172-B410-43CCC36E5AD3}"/>
              </a:ext>
            </a:extLst>
          </p:cNvPr>
          <p:cNvSpPr/>
          <p:nvPr userDrawn="1"/>
        </p:nvSpPr>
        <p:spPr>
          <a:xfrm>
            <a:off x="442913" y="1872152"/>
            <a:ext cx="2009775" cy="3113695"/>
          </a:xfrm>
          <a:prstGeom prst="roundRect">
            <a:avLst/>
          </a:prstGeom>
          <a:solidFill>
            <a:srgbClr val="ECF3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33" tIns="53767" rIns="107533" bIns="53767" rtlCol="0" anchor="ctr"/>
          <a:lstStyle>
            <a:defPPr>
              <a:defRPr lang="ru-RU"/>
            </a:defPPr>
            <a:lvl1pPr marL="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7667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5334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13002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0669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8336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26003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63670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1338" algn="l" defTabSz="1075334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1075A0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F321A80-39A6-4E2F-AA2D-B1CEE8E54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3413" y="2057397"/>
            <a:ext cx="1628775" cy="447675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xmlns="" id="{908C485A-9681-448A-81BE-B6CA264228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97584" y="2057399"/>
            <a:ext cx="1628775" cy="447675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xmlns="" id="{1A886CF5-5BF2-4036-93F4-DE5E09696D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61756" y="2057398"/>
            <a:ext cx="1628775" cy="447675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xmlns="" id="{95967238-8323-4F8D-ACA2-0762369D11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5928" y="2057398"/>
            <a:ext cx="1628775" cy="447675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xmlns="" id="{FF611DAC-2430-4D7B-88D5-B0E41282A5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90099" y="2057397"/>
            <a:ext cx="1628775" cy="447675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xmlns="" id="{5FCFE675-B460-4BFA-97EA-2ADD07C8DC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413" y="2728417"/>
            <a:ext cx="1628775" cy="900605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2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xmlns="" id="{2A1AC4B5-EA60-4888-B12B-34E863943D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897584" y="2728420"/>
            <a:ext cx="1628775" cy="900605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2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xmlns="" id="{F859520D-EAC4-4A05-AB8F-9B59E5A6B9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61755" y="2728420"/>
            <a:ext cx="1628775" cy="900605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2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xmlns="" id="{C423D06D-85F7-4DA5-9EB0-ACD94C8B99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425928" y="2728420"/>
            <a:ext cx="1628775" cy="900605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2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xmlns="" id="{B0BA10D8-09A3-40E5-9067-9E2AE1B406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690098" y="2728420"/>
            <a:ext cx="1628775" cy="900605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2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xmlns="" id="{DD9F7850-CCAC-4F0E-BECD-95A4BBF8BD7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3413" y="3775069"/>
            <a:ext cx="1628775" cy="900605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0000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xmlns="" id="{62538C65-07C8-4071-AB10-C6BBD36471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97583" y="3775069"/>
            <a:ext cx="1628775" cy="900605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0000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2" name="Text Placeholder 2">
            <a:extLst>
              <a:ext uri="{FF2B5EF4-FFF2-40B4-BE49-F238E27FC236}">
                <a16:creationId xmlns:a16="http://schemas.microsoft.com/office/drawing/2014/main" xmlns="" id="{5F019A42-02C8-48FA-A8A5-163591CD668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61754" y="3775069"/>
            <a:ext cx="1628775" cy="900605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0000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xmlns="" id="{7E61C812-8A13-487B-8CDC-BD4804088A2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25928" y="3775069"/>
            <a:ext cx="1628775" cy="900605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0000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sp>
        <p:nvSpPr>
          <p:cNvPr id="64" name="Text Placeholder 2">
            <a:extLst>
              <a:ext uri="{FF2B5EF4-FFF2-40B4-BE49-F238E27FC236}">
                <a16:creationId xmlns:a16="http://schemas.microsoft.com/office/drawing/2014/main" xmlns="" id="{4A9EFE13-9362-49EE-80D4-0155E4523E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690098" y="3775069"/>
            <a:ext cx="1628775" cy="900605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0000"/>
                </a:solidFill>
              </a:defRPr>
            </a:lvl1pPr>
            <a:lvl2pPr>
              <a:defRPr sz="1400">
                <a:solidFill>
                  <a:srgbClr val="000000"/>
                </a:solidFill>
              </a:defRPr>
            </a:lvl2pPr>
            <a:lvl3pPr>
              <a:defRPr sz="1200">
                <a:solidFill>
                  <a:srgbClr val="000000"/>
                </a:solidFill>
              </a:defRPr>
            </a:lvl3pPr>
            <a:lvl4pPr>
              <a:defRPr sz="1100">
                <a:solidFill>
                  <a:srgbClr val="000000"/>
                </a:solidFill>
              </a:defRPr>
            </a:lvl4pPr>
            <a:lvl5pPr>
              <a:defRPr sz="1100"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xmlns="" id="{BD23FBFB-9113-455B-8ABB-EF8D168BFBD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0052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атовка для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6">
            <a:extLst>
              <a:ext uri="{FF2B5EF4-FFF2-40B4-BE49-F238E27FC236}">
                <a16:creationId xmlns:a16="http://schemas.microsoft.com/office/drawing/2014/main" xmlns="" id="{3FAE977E-2FF3-4512-BCA2-1CAA8FE9E9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4499" y="6412657"/>
            <a:ext cx="27432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xmlns="" id="{A7A082F6-503B-4FB5-A900-940BD170DB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38625" y="155364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1" name="Text Placeholder 3">
            <a:extLst>
              <a:ext uri="{FF2B5EF4-FFF2-40B4-BE49-F238E27FC236}">
                <a16:creationId xmlns:a16="http://schemas.microsoft.com/office/drawing/2014/main" xmlns="" id="{08D1330B-9FF2-46F8-80AE-9F1F4E70A0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8625" y="263872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2" name="Text Placeholder 4">
            <a:extLst>
              <a:ext uri="{FF2B5EF4-FFF2-40B4-BE49-F238E27FC236}">
                <a16:creationId xmlns:a16="http://schemas.microsoft.com/office/drawing/2014/main" xmlns="" id="{A199F748-32C1-47C2-B3DB-B8321A5DB4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38625" y="372380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3" name="Text Placeholder 5">
            <a:extLst>
              <a:ext uri="{FF2B5EF4-FFF2-40B4-BE49-F238E27FC236}">
                <a16:creationId xmlns:a16="http://schemas.microsoft.com/office/drawing/2014/main" xmlns="" id="{9C3AAEB8-FB9E-4737-BDBD-C862CE73A0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8625" y="480888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4" name="Text Placeholder 6">
            <a:extLst>
              <a:ext uri="{FF2B5EF4-FFF2-40B4-BE49-F238E27FC236}">
                <a16:creationId xmlns:a16="http://schemas.microsoft.com/office/drawing/2014/main" xmlns="" id="{785C6524-B27D-4A08-A6B4-8FD379ADB4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38625" y="589396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5" name="Text Placeholder 7">
            <a:extLst>
              <a:ext uri="{FF2B5EF4-FFF2-40B4-BE49-F238E27FC236}">
                <a16:creationId xmlns:a16="http://schemas.microsoft.com/office/drawing/2014/main" xmlns="" id="{811257B2-DBA9-48FF-A342-775EB85CA7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69275" y="1553646"/>
            <a:ext cx="3327400" cy="895350"/>
          </a:xfrm>
        </p:spPr>
        <p:txBody>
          <a:bodyPr>
            <a:normAutofit/>
          </a:bodyPr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solidFill>
                  <a:srgbClr val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6" name="Text Placeholder 8">
            <a:extLst>
              <a:ext uri="{FF2B5EF4-FFF2-40B4-BE49-F238E27FC236}">
                <a16:creationId xmlns:a16="http://schemas.microsoft.com/office/drawing/2014/main" xmlns="" id="{716FF647-A8D5-44E5-8D32-A9DDE22E004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69275" y="2638726"/>
            <a:ext cx="3327400" cy="895350"/>
          </a:xfrm>
        </p:spPr>
        <p:txBody>
          <a:bodyPr>
            <a:normAutofit/>
          </a:bodyPr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7" name="Text Placeholder 9">
            <a:extLst>
              <a:ext uri="{FF2B5EF4-FFF2-40B4-BE49-F238E27FC236}">
                <a16:creationId xmlns:a16="http://schemas.microsoft.com/office/drawing/2014/main" xmlns="" id="{E06A50D8-BB2C-4E39-93E7-AB1EABA054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169275" y="3723806"/>
            <a:ext cx="3327400" cy="895350"/>
          </a:xfrm>
        </p:spPr>
        <p:txBody>
          <a:bodyPr>
            <a:normAutofit/>
          </a:bodyPr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8" name="Text Placeholder 10">
            <a:extLst>
              <a:ext uri="{FF2B5EF4-FFF2-40B4-BE49-F238E27FC236}">
                <a16:creationId xmlns:a16="http://schemas.microsoft.com/office/drawing/2014/main" xmlns="" id="{03674729-5801-45C4-ACFD-1E02FFFF53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69275" y="4808886"/>
            <a:ext cx="3327400" cy="895350"/>
          </a:xfrm>
        </p:spPr>
        <p:txBody>
          <a:bodyPr>
            <a:normAutofit/>
          </a:bodyPr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99" name="Text Placeholder 11">
            <a:extLst>
              <a:ext uri="{FF2B5EF4-FFF2-40B4-BE49-F238E27FC236}">
                <a16:creationId xmlns:a16="http://schemas.microsoft.com/office/drawing/2014/main" xmlns="" id="{3BC505A5-D834-45EE-9377-6C275D617A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69275" y="5893966"/>
            <a:ext cx="3327400" cy="895350"/>
          </a:xfrm>
        </p:spPr>
        <p:txBody>
          <a:bodyPr>
            <a:normAutofit/>
          </a:bodyPr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0" name="Text Placeholder 12">
            <a:extLst>
              <a:ext uri="{FF2B5EF4-FFF2-40B4-BE49-F238E27FC236}">
                <a16:creationId xmlns:a16="http://schemas.microsoft.com/office/drawing/2014/main" xmlns="" id="{EF547303-AB38-4EAA-9439-C969E5A1F89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07975" y="155364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1" name="Text Placeholder 13">
            <a:extLst>
              <a:ext uri="{FF2B5EF4-FFF2-40B4-BE49-F238E27FC236}">
                <a16:creationId xmlns:a16="http://schemas.microsoft.com/office/drawing/2014/main" xmlns="" id="{62EB12FC-EC72-4412-A59C-4D75E9C3459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07975" y="263872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2" name="Text Placeholder 14">
            <a:extLst>
              <a:ext uri="{FF2B5EF4-FFF2-40B4-BE49-F238E27FC236}">
                <a16:creationId xmlns:a16="http://schemas.microsoft.com/office/drawing/2014/main" xmlns="" id="{0D5D2601-D66B-4E48-A775-B9305B4CA0B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07975" y="372380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3" name="Text Placeholder 15">
            <a:extLst>
              <a:ext uri="{FF2B5EF4-FFF2-40B4-BE49-F238E27FC236}">
                <a16:creationId xmlns:a16="http://schemas.microsoft.com/office/drawing/2014/main" xmlns="" id="{6132E835-F1FC-4D54-9E58-68E6F1804CE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07975" y="480888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4" name="Text Placeholder 16">
            <a:extLst>
              <a:ext uri="{FF2B5EF4-FFF2-40B4-BE49-F238E27FC236}">
                <a16:creationId xmlns:a16="http://schemas.microsoft.com/office/drawing/2014/main" xmlns="" id="{28B588DE-9F90-4232-AD3E-AED361F498C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07975" y="5893966"/>
            <a:ext cx="3714750" cy="89535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06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 t="28115" b="68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6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35309A1-1DFE-4448-9E97-68A9703F84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4114801"/>
            <a:ext cx="10899775" cy="2219325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26345194-BD72-4106-8639-F2E07A52DC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4155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D56BED0-189E-4943-8DB6-0A9EF11C7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46982"/>
            <a:ext cx="5157787" cy="8239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E46D484-19A6-4B6B-BDF5-A6692731BB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B947A0-6C39-4DAC-9F4E-F570EAD45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05050"/>
            <a:ext cx="5157787" cy="3884613"/>
          </a:xfrm>
        </p:spPr>
        <p:txBody>
          <a:bodyPr>
            <a:normAutofit/>
          </a:bodyPr>
          <a:lstStyle>
            <a:lvl1pPr marL="2286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1pPr>
            <a:lvl2pPr marL="6858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3pPr>
            <a:lvl4pPr marL="16002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4pPr>
            <a:lvl5pPr marL="20574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71E98F0-0A34-49DA-A1B6-8099465AB7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4" y="1246982"/>
            <a:ext cx="5183188" cy="823912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28B27D2-411C-4250-86F9-248A70DD2C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05050"/>
            <a:ext cx="5183188" cy="3884613"/>
          </a:xfrm>
        </p:spPr>
        <p:txBody>
          <a:bodyPr>
            <a:normAutofit/>
          </a:bodyPr>
          <a:lstStyle>
            <a:lvl1pPr marL="228600" indent="-228600"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1pPr>
            <a:lvl2pPr marL="685800" indent="-228600"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2pPr>
            <a:lvl3pPr marL="1143000" indent="-228600"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3pPr>
            <a:lvl4pPr marL="1600200" indent="-228600"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4pPr>
            <a:lvl5pPr marL="2057400" indent="-228600"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="" id="{9C537432-E2EF-4BF1-90A7-32FD5153EA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CDC7F13-FC8B-4B9A-A91F-FCEC132DED60}"/>
              </a:ext>
            </a:extLst>
          </p:cNvPr>
          <p:cNvSpPr/>
          <p:nvPr userDrawn="1"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tabLst>
                <a:tab pos="1885950" algn="l"/>
              </a:tabLst>
            </a:pPr>
            <a:endParaRPr lang="ru-RU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xmlns="" id="{F96892C9-3AB1-475D-812F-6012186E2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199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xmlns="" id="{8E643017-68A8-4D7A-A149-A31F01702CD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8375" y="200439"/>
            <a:ext cx="429076" cy="4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0C3A8DB-8D2E-4F36-89EA-DE508D238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3A8A89-8EE1-4F25-BE9D-C81F741D2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6289DB-0BAB-4325-829F-1D846B3E9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CA335-37F7-42C7-872A-92C3D7072F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79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1" r:id="rId3"/>
    <p:sldLayoutId id="2147483650" r:id="rId4"/>
    <p:sldLayoutId id="2147483658" r:id="rId5"/>
    <p:sldLayoutId id="2147483660" r:id="rId6"/>
    <p:sldLayoutId id="2147483661" r:id="rId7"/>
    <p:sldLayoutId id="2147483659" r:id="rId8"/>
    <p:sldLayoutId id="2147483653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15" Type="http://schemas.openxmlformats.org/officeDocument/2006/relationships/image" Target="../media/image14.svg"/><Relationship Id="rId5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5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150974-7384-F3D8-8A69-5E843B3694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185" y="2004303"/>
            <a:ext cx="5584294" cy="214931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  <a:t>Понятие реестровой ошибки </a:t>
            </a:r>
            <a:br>
              <a:rPr lang="ru-RU" sz="3200" dirty="0" smtClean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</a:br>
            <a:r>
              <a:rPr lang="ru-RU" sz="3200" dirty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  <a:t/>
            </a:r>
            <a:br>
              <a:rPr lang="ru-RU" sz="3200" dirty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</a:br>
            <a:r>
              <a:rPr lang="ru-RU" sz="3200" dirty="0" smtClean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  <a:t>Порядок исправления</a:t>
            </a:r>
            <a:endParaRPr lang="ru-RU" sz="3200" dirty="0">
              <a:latin typeface="Inter V" panose="02000503000000020004" pitchFamily="2" charset="0"/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08F866E-EFF5-D1EB-B25F-7CD176ADD4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84" y="5002213"/>
            <a:ext cx="5862590" cy="761930"/>
          </a:xfrm>
        </p:spPr>
        <p:txBody>
          <a:bodyPr>
            <a:noAutofit/>
          </a:bodyPr>
          <a:lstStyle/>
          <a:p>
            <a:r>
              <a:rPr lang="ru-RU" sz="1800" dirty="0" smtClean="0">
                <a:ea typeface="Inter V" panose="02000503000000020004" pitchFamily="2" charset="0"/>
                <a:cs typeface="Inter V" panose="02000503000000020004" pitchFamily="2" charset="0"/>
              </a:rPr>
              <a:t>Начальник отдела по кадастровому учету и государственной регистрации прав на земельные участки </a:t>
            </a:r>
          </a:p>
          <a:p>
            <a:r>
              <a:rPr lang="ru-RU" sz="1800" dirty="0" smtClean="0">
                <a:ea typeface="Inter V" panose="02000503000000020004" pitchFamily="2" charset="0"/>
                <a:cs typeface="Inter V" panose="02000503000000020004" pitchFamily="2" charset="0"/>
              </a:rPr>
              <a:t>Клюшова Елена Валерьевна</a:t>
            </a:r>
            <a:endParaRPr lang="ru-RU" sz="18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E1D689B-3DED-13D1-070F-0D70DA4CC5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9184" y="6132443"/>
            <a:ext cx="5716817" cy="484188"/>
          </a:xfrm>
        </p:spPr>
        <p:txBody>
          <a:bodyPr/>
          <a:lstStyle/>
          <a:p>
            <a:r>
              <a:rPr lang="ru-RU" dirty="0" smtClean="0">
                <a:latin typeface="Inter V" panose="02000503000000020004" pitchFamily="2" charset="0"/>
                <a:ea typeface="Inter V" panose="02000503000000020004" pitchFamily="2" charset="0"/>
                <a:cs typeface="Inter V" panose="02000503000000020004" pitchFamily="2" charset="0"/>
              </a:rPr>
              <a:t>2022</a:t>
            </a:r>
            <a:endParaRPr lang="ru-RU" dirty="0">
              <a:latin typeface="Inter V" panose="02000503000000020004" pitchFamily="2" charset="0"/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A04FAC2-C35A-44D1-7A98-DCB9C482F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629" y="2191898"/>
            <a:ext cx="2915754" cy="247420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4672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471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DCCAB2-0C40-57E2-B7A3-C5E459E79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2770"/>
            <a:ext cx="10923587" cy="4356894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ru-RU" sz="2000" dirty="0"/>
          </a:p>
          <a:p>
            <a:endParaRPr lang="ru-RU" sz="20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53327E7-11E0-6323-C98A-1E6D0675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800" dirty="0">
                <a:solidFill>
                  <a:srgbClr val="188FFB"/>
                </a:solidFill>
              </a:rPr>
              <a:t>Нормативно-правовые акты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27594053"/>
              </p:ext>
            </p:extLst>
          </p:nvPr>
        </p:nvGraphicFramePr>
        <p:xfrm>
          <a:off x="495301" y="1193801"/>
          <a:ext cx="111887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7" y="4192590"/>
            <a:ext cx="8154987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CA335-37F7-42C7-872A-92C3D7072F8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299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B2EF88D9-967A-A3AD-A0DA-B2CD6AD0E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008857"/>
            <a:ext cx="10656887" cy="823912"/>
          </a:xfrm>
        </p:spPr>
        <p:txBody>
          <a:bodyPr>
            <a:normAutofit/>
          </a:bodyPr>
          <a:lstStyle/>
          <a:p>
            <a:pPr algn="r">
              <a:defRPr/>
            </a:pPr>
            <a:endParaRPr lang="ru-RU" b="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DCCAB2-0C40-57E2-B7A3-C5E459E79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2770"/>
            <a:ext cx="10923587" cy="4356894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ru-RU" sz="2000" dirty="0"/>
          </a:p>
          <a:p>
            <a:endParaRPr lang="ru-RU" sz="20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53327E7-11E0-6323-C98A-1E6D0675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2025" y="234433"/>
            <a:ext cx="92039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188FFB"/>
                </a:solidFill>
              </a:rPr>
              <a:t>Основные понятия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CA335-37F7-42C7-872A-92C3D7072F8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09800" y="1305342"/>
            <a:ext cx="9017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Реестровая ошибка - воспроизведенная в ЕГРН ошибка, содержащаяся в межевом плане, техническом плане, карте-плане территории или акте обследования, возникшая вследствие ошибки, допущенной лицом, выполнившим кадастровые работы или комплексные кадастровые работы, или ошибка, содержащаяся в документах, направленных или представленных в орган регистрации прав иными лицами и (или) органами в порядке межведомственного информационного взаимодействия, а также в ином порядке, установленном Федеральным законом, либо в порядке, установленном для осуществления государственного кадастрового учета до дня вступления в силу Федерального закона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Graphic 285">
            <a:extLst>
              <a:ext uri="{FF2B5EF4-FFF2-40B4-BE49-F238E27FC236}">
                <a16:creationId xmlns:a16="http://schemas.microsoft.com/office/drawing/2014/main" xmlns="" id="{D518A9E0-BE7A-2B41-945E-C11EE1FF6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2332" y="1305342"/>
            <a:ext cx="1371404" cy="13714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7671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B2EF88D9-967A-A3AD-A0DA-B2CD6AD0E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008857"/>
            <a:ext cx="10656887" cy="823912"/>
          </a:xfrm>
        </p:spPr>
        <p:txBody>
          <a:bodyPr>
            <a:normAutofit/>
          </a:bodyPr>
          <a:lstStyle/>
          <a:p>
            <a:pPr algn="r">
              <a:defRPr/>
            </a:pPr>
            <a:endParaRPr lang="ru-RU" b="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DCCAB2-0C40-57E2-B7A3-C5E459E79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2770"/>
            <a:ext cx="10923587" cy="4356894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ru-RU" sz="2000" dirty="0"/>
          </a:p>
          <a:p>
            <a:endParaRPr lang="ru-RU" sz="20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53327E7-11E0-6323-C98A-1E6D0675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2025" y="35995"/>
            <a:ext cx="10810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188FFB"/>
                </a:solidFill>
              </a:rPr>
              <a:t>Источники появления и с</a:t>
            </a:r>
            <a:r>
              <a:rPr lang="ru-RU" sz="2800" b="1" dirty="0" smtClean="0">
                <a:solidFill>
                  <a:srgbClr val="188FFB"/>
                </a:solidFill>
              </a:rPr>
              <a:t>пособы исправления реестровых ошибок</a:t>
            </a:r>
            <a:endParaRPr lang="ru-RU" sz="2800" b="1" dirty="0">
              <a:solidFill>
                <a:srgbClr val="188FFB"/>
              </a:solidFill>
            </a:endParaRPr>
          </a:p>
        </p:txBody>
      </p:sp>
      <p:sp>
        <p:nvSpPr>
          <p:cNvPr id="8" name="Текст 1">
            <a:extLst>
              <a:ext uri="{FF2B5EF4-FFF2-40B4-BE49-F238E27FC236}">
                <a16:creationId xmlns:a16="http://schemas.microsoft.com/office/drawing/2014/main" xmlns="" id="{B2EF88D9-967A-A3AD-A0DA-B2CD6AD0EF07}"/>
              </a:ext>
            </a:extLst>
          </p:cNvPr>
          <p:cNvSpPr txBox="1">
            <a:spLocks/>
          </p:cNvSpPr>
          <p:nvPr/>
        </p:nvSpPr>
        <p:spPr>
          <a:xfrm>
            <a:off x="757238" y="1008062"/>
            <a:ext cx="10656887" cy="823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74DCCAB2-0C40-57E2-B7A3-C5E459E792E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87601" y="1008063"/>
            <a:ext cx="7454900" cy="296703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900" i="1" dirty="0" smtClean="0">
                <a:solidFill>
                  <a:schemeClr val="bg2">
                    <a:lumMod val="25000"/>
                  </a:schemeClr>
                </a:solidFill>
              </a:rPr>
              <a:t>Источники появления:</a:t>
            </a:r>
            <a:endParaRPr lang="ru-RU" sz="2900" i="1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Межевой план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Технический план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Документы поступившие в порядке межведомственного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информационного взаимодействия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Иные документы (например, решения судов, решения о выявлении реестровых ошибок, вынесенные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Росреестром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700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2000" dirty="0"/>
          </a:p>
          <a:p>
            <a:endParaRPr lang="ru-RU" sz="20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CA335-37F7-42C7-872A-92C3D7072F8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" name="Graphic 281">
            <a:extLst>
              <a:ext uri="{FF2B5EF4-FFF2-40B4-BE49-F238E27FC236}">
                <a16:creationId xmlns:a16="http://schemas.microsoft.com/office/drawing/2014/main" xmlns="" id="{79CADF8E-E5BE-425A-A060-B6DF64509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85788" y="1314890"/>
            <a:ext cx="1121037" cy="1513401"/>
          </a:xfrm>
          <a:prstGeom prst="rect">
            <a:avLst/>
          </a:prstGeom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74DCCAB2-0C40-57E2-B7A3-C5E459E792E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488453" y="3879849"/>
            <a:ext cx="9284447" cy="262890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700" i="1" dirty="0" smtClean="0">
                <a:solidFill>
                  <a:schemeClr val="bg2">
                    <a:lumMod val="25000"/>
                  </a:schemeClr>
                </a:solidFill>
              </a:rPr>
              <a:t>Способы исправления:</a:t>
            </a:r>
            <a:endParaRPr lang="ru-RU" sz="2700" i="1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Межевой план</a:t>
            </a:r>
            <a:r>
              <a:rPr lang="en-US" sz="2200" dirty="0" smtClean="0">
                <a:solidFill>
                  <a:schemeClr val="bg2">
                    <a:lumMod val="25000"/>
                  </a:schemeClr>
                </a:solidFill>
              </a:rPr>
              <a:t>/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Технический план</a:t>
            </a:r>
            <a:r>
              <a:rPr lang="en-US" sz="220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Акт обследования</a:t>
            </a:r>
            <a:r>
              <a:rPr lang="en-US" sz="220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Карта-план</a:t>
            </a:r>
            <a:r>
              <a:rPr lang="en-US" sz="220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 Документы поступившие в порядке межведомственного</a:t>
            </a:r>
            <a:r>
              <a:rPr lang="en-US" sz="2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взаимодействия</a:t>
            </a:r>
            <a:endParaRPr lang="en-US" sz="2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Решение суда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Органом регистрации прав</a:t>
            </a:r>
            <a:endParaRPr lang="ru-RU" sz="2200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700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700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2000" dirty="0"/>
          </a:p>
          <a:p>
            <a:endParaRPr lang="ru-RU" sz="2000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pic>
        <p:nvPicPr>
          <p:cNvPr id="12" name="Graphic 267">
            <a:extLst>
              <a:ext uri="{FF2B5EF4-FFF2-40B4-BE49-F238E27FC236}">
                <a16:creationId xmlns:a16="http://schemas.microsoft.com/office/drawing/2014/main" xmlns="" id="{FE954492-AD9D-4573-B597-21E435D7B27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5788" y="4572000"/>
            <a:ext cx="1293170" cy="1244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76900" y="1314890"/>
            <a:ext cx="398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Акт обследования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Карта-план</a:t>
            </a:r>
          </a:p>
        </p:txBody>
      </p:sp>
    </p:spTree>
    <p:extLst>
      <p:ext uri="{BB962C8B-B14F-4D97-AF65-F5344CB8AC3E}">
        <p14:creationId xmlns:p14="http://schemas.microsoft.com/office/powerpoint/2010/main" val="761090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53327E7-11E0-6323-C98A-1E6D0675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a typeface="Inter V" panose="02000503000000020004" pitchFamily="2" charset="0"/>
                <a:cs typeface="Inter V" panose="02000503000000020004" pitchFamily="2" charset="0"/>
              </a:rPr>
              <a:t>Объекты исправления реестровых ошибок органом регистрации прав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52327" y="1193960"/>
            <a:ext cx="7767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CA335-37F7-42C7-872A-92C3D7072F8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27732333"/>
              </p:ext>
            </p:extLst>
          </p:nvPr>
        </p:nvGraphicFramePr>
        <p:xfrm>
          <a:off x="1600813" y="952659"/>
          <a:ext cx="9471025" cy="404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030757" y="5266327"/>
            <a:ext cx="662454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Не являются объектами исправления реестровых ошибок!</a:t>
            </a:r>
            <a:endParaRPr lang="ru-RU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объекты капитального строительства;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зоны с особыми условиями территории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defRPr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3C29C8D-217A-255B-4751-2FF613AED5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9862" y="5431979"/>
            <a:ext cx="645211" cy="56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6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B2EF88D9-967A-A3AD-A0DA-B2CD6AD0E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008857"/>
            <a:ext cx="10656887" cy="8239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ea typeface="Inter V" panose="02000503000000020004" pitchFamily="2" charset="0"/>
                <a:cs typeface="Inter V" panose="02000503000000020004" pitchFamily="2" charset="0"/>
              </a:rPr>
              <a:t>Наступление повода для выявления реестровой ошибки</a:t>
            </a:r>
            <a:endParaRPr lang="ru-RU" dirty="0">
              <a:solidFill>
                <a:schemeClr val="bg2">
                  <a:lumMod val="25000"/>
                </a:schemeClr>
              </a:solidFill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53327E7-11E0-6323-C98A-1E6D06758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a typeface="Inter V" panose="02000503000000020004" pitchFamily="2" charset="0"/>
                <a:cs typeface="Inter V" panose="02000503000000020004" pitchFamily="2" charset="0"/>
              </a:rPr>
              <a:t>Порядок исправления реестровой ошибки органом регистрации прав</a:t>
            </a:r>
            <a:endParaRPr lang="ru-RU" dirty="0">
              <a:ea typeface="Inter V" panose="02000503000000020004" pitchFamily="2" charset="0"/>
              <a:cs typeface="Inter V" panose="02000503000000020004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8875" y="4545013"/>
            <a:ext cx="65627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i="1" dirty="0" smtClean="0"/>
              <a:t>*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Исправление реестровой ошибки возможно: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Площадь изменяется не более чем на 5%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Не поступил МП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решение суда по исправлению ошибки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Отсутствие в массиве з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/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у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участка, у которого площадь изменяется более чем на 5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%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41001" y="1729880"/>
            <a:ext cx="2118610" cy="1669647"/>
            <a:chOff x="7088" y="1197176"/>
            <a:chExt cx="2118610" cy="166964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7088" y="1197176"/>
              <a:ext cx="2118610" cy="166964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55990" y="1246078"/>
              <a:ext cx="2020806" cy="157184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bg2">
                      <a:lumMod val="25000"/>
                    </a:schemeClr>
                  </a:solidFill>
                </a:rPr>
                <a:t>РО подтверждена: подготовка письма-поручения</a:t>
              </a:r>
              <a:endParaRPr lang="ru-RU" sz="2000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413827" y="1717284"/>
            <a:ext cx="2118610" cy="1669647"/>
            <a:chOff x="2973142" y="1197176"/>
            <a:chExt cx="2118610" cy="1669647"/>
          </a:xfrm>
          <a:solidFill>
            <a:srgbClr val="ECF3FA"/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973142" y="1197176"/>
              <a:ext cx="2118610" cy="166964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 txBox="1"/>
            <p:nvPr/>
          </p:nvSpPr>
          <p:spPr>
            <a:xfrm>
              <a:off x="3022044" y="1246078"/>
              <a:ext cx="1995447" cy="15718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bg2">
                      <a:lumMod val="25000"/>
                    </a:schemeClr>
                  </a:solidFill>
                </a:rPr>
                <a:t>Определение координат (подготовка отчета)</a:t>
              </a:r>
              <a:endParaRPr lang="ru-RU" sz="2000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9497853" y="1778782"/>
            <a:ext cx="2276475" cy="1669647"/>
            <a:chOff x="5939197" y="1197176"/>
            <a:chExt cx="2118610" cy="166964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5939197" y="1197176"/>
              <a:ext cx="2118610" cy="166964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 txBox="1"/>
            <p:nvPr/>
          </p:nvSpPr>
          <p:spPr>
            <a:xfrm>
              <a:off x="5988099" y="1246078"/>
              <a:ext cx="2020806" cy="157184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bg2">
                      <a:lumMod val="25000"/>
                    </a:schemeClr>
                  </a:solidFill>
                </a:rPr>
                <a:t>Исправление РО</a:t>
              </a:r>
              <a:r>
                <a:rPr lang="en-US" sz="2000" kern="1200" dirty="0" smtClean="0">
                  <a:solidFill>
                    <a:schemeClr val="bg2">
                      <a:lumMod val="25000"/>
                    </a:schemeClr>
                  </a:solidFill>
                </a:rPr>
                <a:t>*</a:t>
              </a:r>
              <a:endParaRPr lang="ru-RU" sz="2000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cxnSp>
        <p:nvCxnSpPr>
          <p:cNvPr id="28" name="Straight Arrow Connector 16">
            <a:extLst>
              <a:ext uri="{FF2B5EF4-FFF2-40B4-BE49-F238E27FC236}">
                <a16:creationId xmlns:a16="http://schemas.microsoft.com/office/drawing/2014/main" xmlns="" id="{35E10BB9-2B90-4DD8-845D-FE3D4CBB0983}"/>
              </a:ext>
            </a:extLst>
          </p:cNvPr>
          <p:cNvCxnSpPr>
            <a:cxnSpLocks/>
          </p:cNvCxnSpPr>
          <p:nvPr/>
        </p:nvCxnSpPr>
        <p:spPr>
          <a:xfrm>
            <a:off x="2572581" y="2552108"/>
            <a:ext cx="640519" cy="12595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16">
            <a:extLst>
              <a:ext uri="{FF2B5EF4-FFF2-40B4-BE49-F238E27FC236}">
                <a16:creationId xmlns:a16="http://schemas.microsoft.com/office/drawing/2014/main" xmlns="" id="{35E10BB9-2B90-4DD8-845D-FE3D4CBB0983}"/>
              </a:ext>
            </a:extLst>
          </p:cNvPr>
          <p:cNvCxnSpPr>
            <a:cxnSpLocks/>
          </p:cNvCxnSpPr>
          <p:nvPr/>
        </p:nvCxnSpPr>
        <p:spPr>
          <a:xfrm>
            <a:off x="5710237" y="2552107"/>
            <a:ext cx="715963" cy="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CA335-37F7-42C7-872A-92C3D7072F89}" type="slidenum">
              <a:rPr lang="ru-RU" smtClean="0"/>
              <a:pPr/>
              <a:t>6</a:t>
            </a:fld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6426200" y="1766186"/>
            <a:ext cx="2118610" cy="1669647"/>
            <a:chOff x="2973142" y="1197176"/>
            <a:chExt cx="2118610" cy="1669647"/>
          </a:xfrm>
          <a:solidFill>
            <a:srgbClr val="ECF3FA"/>
          </a:solidFill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973142" y="1197176"/>
              <a:ext cx="2118610" cy="166964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 txBox="1"/>
            <p:nvPr/>
          </p:nvSpPr>
          <p:spPr>
            <a:xfrm>
              <a:off x="3022044" y="1246078"/>
              <a:ext cx="1995447" cy="15718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bg2">
                      <a:lumMod val="25000"/>
                    </a:schemeClr>
                  </a:solidFill>
                </a:rPr>
                <a:t>Подготовка решения</a:t>
              </a:r>
              <a:endParaRPr lang="ru-RU" sz="2000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cxnSp>
        <p:nvCxnSpPr>
          <p:cNvPr id="34" name="Straight Arrow Connector 16">
            <a:extLst>
              <a:ext uri="{FF2B5EF4-FFF2-40B4-BE49-F238E27FC236}">
                <a16:creationId xmlns:a16="http://schemas.microsoft.com/office/drawing/2014/main" xmlns="" id="{35E10BB9-2B90-4DD8-845D-FE3D4CBB0983}"/>
              </a:ext>
            </a:extLst>
          </p:cNvPr>
          <p:cNvCxnSpPr>
            <a:cxnSpLocks/>
          </p:cNvCxnSpPr>
          <p:nvPr/>
        </p:nvCxnSpPr>
        <p:spPr>
          <a:xfrm>
            <a:off x="8567737" y="2552107"/>
            <a:ext cx="715963" cy="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81366" y="3420362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До 2-х месяцев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0766" y="3466223"/>
            <a:ext cx="183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5 рабочих дней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73849" y="3466378"/>
            <a:ext cx="2421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От 3-х до 6 месяцев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DD32DEC3-865F-CA0F-A442-5F7874B3F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08" y="4719723"/>
            <a:ext cx="989396" cy="85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76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5"/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200"/>
          </a:xfrm>
        </p:spPr>
        <p:txBody>
          <a:bodyPr/>
          <a:lstStyle/>
          <a:p>
            <a:pPr algn="l"/>
            <a:r>
              <a:rPr lang="ru-RU" altLang="ru-RU" dirty="0" smtClean="0">
                <a:solidFill>
                  <a:srgbClr val="0087FF"/>
                </a:solidFill>
                <a:latin typeface="Arial" pitchFamily="34" charset="0"/>
                <a:ea typeface="Inter V"/>
                <a:cs typeface="Arial" pitchFamily="34" charset="0"/>
              </a:rPr>
              <a:t>Примеры </a:t>
            </a:r>
            <a:r>
              <a:rPr lang="ru-RU" altLang="ru-RU" dirty="0" smtClean="0">
                <a:solidFill>
                  <a:srgbClr val="0087FF"/>
                </a:solidFill>
                <a:latin typeface="Arial" pitchFamily="34" charset="0"/>
                <a:ea typeface="Inter V"/>
                <a:cs typeface="Arial" pitchFamily="34" charset="0"/>
              </a:rPr>
              <a:t>пересечений. Способы устранения</a:t>
            </a:r>
            <a:endParaRPr lang="ru-RU" altLang="ru-RU" dirty="0" smtClean="0">
              <a:solidFill>
                <a:srgbClr val="0087FF"/>
              </a:solidFill>
              <a:latin typeface="Arial" pitchFamily="34" charset="0"/>
              <a:ea typeface="Inter V"/>
              <a:cs typeface="Arial" pitchFamily="34" charset="0"/>
            </a:endParaRPr>
          </a:p>
        </p:txBody>
      </p:sp>
      <p:pic>
        <p:nvPicPr>
          <p:cNvPr id="22531" name="Рисунок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2" t="28452" r="59637" b="29976"/>
          <a:stretch>
            <a:fillRect/>
          </a:stretch>
        </p:blipFill>
        <p:spPr bwMode="auto">
          <a:xfrm>
            <a:off x="695325" y="981075"/>
            <a:ext cx="10945813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172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200"/>
          </a:xfrm>
        </p:spPr>
        <p:txBody>
          <a:bodyPr/>
          <a:lstStyle/>
          <a:p>
            <a:r>
              <a:rPr lang="ru-RU" altLang="ru-RU" dirty="0" smtClean="0"/>
              <a:t>Примеры </a:t>
            </a:r>
            <a:r>
              <a:rPr lang="ru-RU" altLang="ru-RU" dirty="0" smtClean="0"/>
              <a:t>пересечений.</a:t>
            </a:r>
            <a:r>
              <a:rPr lang="ru-RU" altLang="ru-RU" dirty="0">
                <a:solidFill>
                  <a:srgbClr val="0087FF"/>
                </a:solidFill>
                <a:latin typeface="Arial" pitchFamily="34" charset="0"/>
                <a:ea typeface="Inter V"/>
                <a:cs typeface="Arial" pitchFamily="34" charset="0"/>
              </a:rPr>
              <a:t> Способы устранения</a:t>
            </a:r>
            <a:endParaRPr lang="ru-RU" altLang="ru-RU" dirty="0" smtClean="0">
              <a:ea typeface="Inter V"/>
              <a:cs typeface="Inter V"/>
            </a:endParaRPr>
          </a:p>
        </p:txBody>
      </p:sp>
      <p:sp>
        <p:nvSpPr>
          <p:cNvPr id="24579" name="Slide Number Placeholder 77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E895B20-A4A8-4ECE-BB35-66AECD7BE155}" type="slidenum">
              <a:rPr lang="ru-RU" altLang="ru-RU" sz="1200">
                <a:solidFill>
                  <a:srgbClr val="898989"/>
                </a:solidFill>
                <a:latin typeface="Inter V"/>
                <a:ea typeface="Inter V"/>
                <a:cs typeface="Inter V"/>
              </a:rPr>
              <a:pPr/>
              <a:t>8</a:t>
            </a:fld>
            <a:endParaRPr lang="ru-RU" altLang="ru-RU" sz="1200">
              <a:solidFill>
                <a:srgbClr val="898989"/>
              </a:solidFill>
              <a:latin typeface="Inter V"/>
              <a:ea typeface="Inter V"/>
              <a:cs typeface="Inter V"/>
            </a:endParaRPr>
          </a:p>
        </p:txBody>
      </p:sp>
      <p:pic>
        <p:nvPicPr>
          <p:cNvPr id="24580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9" t="40311" r="59673" b="15240"/>
          <a:stretch>
            <a:fillRect/>
          </a:stretch>
        </p:blipFill>
        <p:spPr bwMode="auto">
          <a:xfrm>
            <a:off x="839788" y="981075"/>
            <a:ext cx="10656887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37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962025" y="0"/>
            <a:ext cx="10534650" cy="838200"/>
          </a:xfrm>
        </p:spPr>
        <p:txBody>
          <a:bodyPr/>
          <a:lstStyle/>
          <a:p>
            <a:r>
              <a:rPr lang="ru-RU" altLang="ru-RU" dirty="0" smtClean="0"/>
              <a:t>Примеры </a:t>
            </a:r>
            <a:r>
              <a:rPr lang="ru-RU" altLang="ru-RU" dirty="0" smtClean="0"/>
              <a:t>пересечений.</a:t>
            </a:r>
            <a:r>
              <a:rPr lang="ru-RU" altLang="ru-RU" dirty="0">
                <a:solidFill>
                  <a:srgbClr val="0087FF"/>
                </a:solidFill>
                <a:latin typeface="Arial" pitchFamily="34" charset="0"/>
                <a:ea typeface="Inter V"/>
                <a:cs typeface="Arial" pitchFamily="34" charset="0"/>
              </a:rPr>
              <a:t> Способы устранения</a:t>
            </a:r>
            <a:endParaRPr lang="ru-RU" altLang="ru-RU" dirty="0" smtClean="0"/>
          </a:p>
        </p:txBody>
      </p:sp>
      <p:pic>
        <p:nvPicPr>
          <p:cNvPr id="25603" name="Рисунок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6" t="16196" r="59457" b="15726"/>
          <a:stretch>
            <a:fillRect/>
          </a:stretch>
        </p:blipFill>
        <p:spPr bwMode="auto">
          <a:xfrm>
            <a:off x="623888" y="908050"/>
            <a:ext cx="10872787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373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008CFF"/>
      </a:dk2>
      <a:lt2>
        <a:srgbClr val="ECF3FA"/>
      </a:lt2>
      <a:accent1>
        <a:srgbClr val="008CFF"/>
      </a:accent1>
      <a:accent2>
        <a:srgbClr val="4FA730"/>
      </a:accent2>
      <a:accent3>
        <a:srgbClr val="E1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rosreestr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</TotalTime>
  <Words>354</Words>
  <Application>Microsoft Office PowerPoint</Application>
  <PresentationFormat>Произвольный</PresentationFormat>
  <Paragraphs>90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Понятие реестровой ошибки   Порядок исправления</vt:lpstr>
      <vt:lpstr>Нормативно-правовые акты</vt:lpstr>
      <vt:lpstr> </vt:lpstr>
      <vt:lpstr> </vt:lpstr>
      <vt:lpstr>Объекты исправления реестровых ошибок органом регистрации прав</vt:lpstr>
      <vt:lpstr>Порядок исправления реестровой ошибки органом регистрации прав</vt:lpstr>
      <vt:lpstr>Примеры пересечений. Способы устранения</vt:lpstr>
      <vt:lpstr>Примеры пересечений. Способы устранения</vt:lpstr>
      <vt:lpstr>Примеры пересечений. Способы устранения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Супрун Дарья Сергеевна</dc:creator>
  <cp:lastModifiedBy>Samsung</cp:lastModifiedBy>
  <cp:revision>108</cp:revision>
  <cp:lastPrinted>2022-09-21T06:42:26Z</cp:lastPrinted>
  <dcterms:created xsi:type="dcterms:W3CDTF">2022-02-04T13:37:44Z</dcterms:created>
  <dcterms:modified xsi:type="dcterms:W3CDTF">2022-10-11T17:02:01Z</dcterms:modified>
</cp:coreProperties>
</file>